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799263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67"/>
  </p:normalViewPr>
  <p:slideViewPr>
    <p:cSldViewPr snapToGrid="0" snapToObjects="1">
      <p:cViewPr varScale="1">
        <p:scale>
          <a:sx n="116" d="100"/>
          <a:sy n="116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C0E015-2445-394C-AC44-72A79D208A3A}" type="doc">
      <dgm:prSet loTypeId="urn:microsoft.com/office/officeart/2005/8/layout/orgChart1" loCatId="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6ADDF999-8579-F844-84BD-DBBC0974F14C}">
      <dgm:prSet phldrT="[Text]"/>
      <dgm:spPr/>
      <dgm:t>
        <a:bodyPr/>
        <a:lstStyle/>
        <a:p>
          <a:r>
            <a:rPr lang="de-DE" dirty="0" smtClean="0"/>
            <a:t>Institut Ingenbohl, Provinz Schweiz</a:t>
          </a:r>
        </a:p>
        <a:p>
          <a:r>
            <a:rPr lang="de-DE" dirty="0" smtClean="0"/>
            <a:t>Provinzleitung</a:t>
          </a:r>
        </a:p>
        <a:p>
          <a:r>
            <a:rPr lang="de-DE" dirty="0" smtClean="0"/>
            <a:t>Sr. Tobia Rüttimann, Provinzoberin</a:t>
          </a:r>
          <a:endParaRPr lang="de-DE" dirty="0"/>
        </a:p>
      </dgm:t>
    </dgm:pt>
    <dgm:pt modelId="{720CD14C-E53C-994C-9930-D1238CF7F752}" type="parTrans" cxnId="{2ACF1F04-76D5-8F4D-AB93-AFCEAB322746}">
      <dgm:prSet/>
      <dgm:spPr/>
      <dgm:t>
        <a:bodyPr/>
        <a:lstStyle/>
        <a:p>
          <a:endParaRPr lang="de-DE"/>
        </a:p>
      </dgm:t>
    </dgm:pt>
    <dgm:pt modelId="{77EA8B36-3FB1-4A45-BA65-155BCFDA7696}" type="sibTrans" cxnId="{2ACF1F04-76D5-8F4D-AB93-AFCEAB322746}">
      <dgm:prSet/>
      <dgm:spPr/>
      <dgm:t>
        <a:bodyPr/>
        <a:lstStyle/>
        <a:p>
          <a:endParaRPr lang="de-DE"/>
        </a:p>
      </dgm:t>
    </dgm:pt>
    <dgm:pt modelId="{FD1781CB-660B-8C43-B22E-E093544ACDEC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de-DE" dirty="0" smtClean="0"/>
            <a:t>Pflege und Betreuung</a:t>
          </a:r>
        </a:p>
        <a:p>
          <a:r>
            <a:rPr lang="de-DE" dirty="0" smtClean="0"/>
            <a:t>Maria Virga</a:t>
          </a:r>
        </a:p>
        <a:p>
          <a:r>
            <a:rPr lang="de-DE" dirty="0" err="1" smtClean="0"/>
            <a:t>Stv</a:t>
          </a:r>
          <a:r>
            <a:rPr lang="de-DE" dirty="0" smtClean="0"/>
            <a:t>. Natalija </a:t>
          </a:r>
          <a:r>
            <a:rPr lang="de-DE" dirty="0" err="1" smtClean="0"/>
            <a:t>Sibonjic</a:t>
          </a:r>
          <a:endParaRPr lang="de-DE" dirty="0"/>
        </a:p>
      </dgm:t>
    </dgm:pt>
    <dgm:pt modelId="{80247A01-D91D-DD49-A408-FCDC851F4594}" type="parTrans" cxnId="{5E83F478-4211-9549-9903-7B766C2BF564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55BB6EF7-157B-9C4A-803B-948375F36360}" type="sibTrans" cxnId="{5E83F478-4211-9549-9903-7B766C2BF564}">
      <dgm:prSet/>
      <dgm:spPr/>
      <dgm:t>
        <a:bodyPr/>
        <a:lstStyle/>
        <a:p>
          <a:endParaRPr lang="de-DE"/>
        </a:p>
      </dgm:t>
    </dgm:pt>
    <dgm:pt modelId="{9EE2DEBA-9787-334C-B6FB-A0B0C5EA3329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de-DE" dirty="0" smtClean="0"/>
            <a:t>Hauswirtschaft</a:t>
          </a:r>
        </a:p>
        <a:p>
          <a:r>
            <a:rPr lang="de-DE" dirty="0" smtClean="0"/>
            <a:t>Brigitt Mathis</a:t>
          </a:r>
        </a:p>
        <a:p>
          <a:r>
            <a:rPr lang="de-DE" dirty="0" err="1" smtClean="0"/>
            <a:t>Stv</a:t>
          </a:r>
          <a:r>
            <a:rPr lang="de-DE" dirty="0" smtClean="0"/>
            <a:t>. Sara Müller</a:t>
          </a:r>
          <a:endParaRPr lang="de-DE" dirty="0"/>
        </a:p>
      </dgm:t>
    </dgm:pt>
    <dgm:pt modelId="{52627036-278E-3C4D-A346-B0AFB7C521FE}" type="parTrans" cxnId="{838202A1-1EC3-984A-A167-E9D7557E66DB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0B8CF416-562A-1C45-B8C0-B50A2DF56D14}" type="sibTrans" cxnId="{838202A1-1EC3-984A-A167-E9D7557E66DB}">
      <dgm:prSet/>
      <dgm:spPr/>
      <dgm:t>
        <a:bodyPr/>
        <a:lstStyle/>
        <a:p>
          <a:endParaRPr lang="de-DE"/>
        </a:p>
      </dgm:t>
    </dgm:pt>
    <dgm:pt modelId="{60E3B84F-BFEA-7E4E-8BE1-94C94C89BF6C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de-DE" dirty="0" smtClean="0"/>
            <a:t>Technischer Dienst </a:t>
          </a:r>
        </a:p>
        <a:p>
          <a:r>
            <a:rPr lang="de-DE" dirty="0" smtClean="0"/>
            <a:t>Gaudenz </a:t>
          </a:r>
          <a:r>
            <a:rPr lang="de-DE" dirty="0" err="1" smtClean="0"/>
            <a:t>Kläusler</a:t>
          </a:r>
          <a:endParaRPr lang="de-DE" dirty="0" smtClean="0"/>
        </a:p>
        <a:p>
          <a:r>
            <a:rPr lang="de-DE" dirty="0" err="1" smtClean="0"/>
            <a:t>Stv</a:t>
          </a:r>
          <a:r>
            <a:rPr lang="de-DE" dirty="0" smtClean="0"/>
            <a:t>. Garten</a:t>
          </a:r>
        </a:p>
      </dgm:t>
    </dgm:pt>
    <dgm:pt modelId="{079EA2AB-F86F-D344-8A86-F135657BD54C}" type="parTrans" cxnId="{303524E7-D9CB-0B4C-B5B5-E7ED10FA7368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0DD603C7-D373-344B-B58A-E9053A4E0B3D}" type="sibTrans" cxnId="{303524E7-D9CB-0B4C-B5B5-E7ED10FA7368}">
      <dgm:prSet/>
      <dgm:spPr/>
      <dgm:t>
        <a:bodyPr/>
        <a:lstStyle/>
        <a:p>
          <a:endParaRPr lang="de-DE"/>
        </a:p>
      </dgm:t>
    </dgm:pt>
    <dgm:pt modelId="{3BE3036C-964E-B744-8D14-3B299280C1A9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de-DE" dirty="0" smtClean="0"/>
            <a:t>Zentrale Dienste</a:t>
          </a:r>
        </a:p>
        <a:p>
          <a:r>
            <a:rPr lang="de-DE" dirty="0" err="1" smtClean="0"/>
            <a:t>Stv</a:t>
          </a:r>
          <a:r>
            <a:rPr lang="de-DE" dirty="0" smtClean="0"/>
            <a:t>. Heimleitung</a:t>
          </a:r>
        </a:p>
        <a:p>
          <a:r>
            <a:rPr lang="de-DE" dirty="0" smtClean="0"/>
            <a:t>Gisela </a:t>
          </a:r>
          <a:r>
            <a:rPr lang="de-DE" dirty="0" err="1" smtClean="0"/>
            <a:t>Siegrist</a:t>
          </a:r>
          <a:endParaRPr lang="de-DE" dirty="0"/>
        </a:p>
      </dgm:t>
    </dgm:pt>
    <dgm:pt modelId="{57C886D1-1C42-E643-A4EA-68A1DA9D1D1E}" type="parTrans" cxnId="{6AC13FAF-EA4F-5D46-A14A-C81B5A803BE4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04103FFE-E7AC-4A48-91CA-EEE0F1AC5988}" type="sibTrans" cxnId="{6AC13FAF-EA4F-5D46-A14A-C81B5A803BE4}">
      <dgm:prSet/>
      <dgm:spPr/>
      <dgm:t>
        <a:bodyPr/>
        <a:lstStyle/>
        <a:p>
          <a:endParaRPr lang="de-DE"/>
        </a:p>
      </dgm:t>
    </dgm:pt>
    <dgm:pt modelId="{5E4B8376-A76E-704E-8CE4-5969D1877CE1}">
      <dgm:prSet phldrT="[Text]"/>
      <dgm:spPr>
        <a:solidFill>
          <a:srgbClr val="FFC000"/>
        </a:solidFill>
      </dgm:spPr>
      <dgm:t>
        <a:bodyPr/>
        <a:lstStyle/>
        <a:p>
          <a:r>
            <a:rPr lang="de-DE" dirty="0" smtClean="0"/>
            <a:t>Buchhaltung</a:t>
          </a:r>
        </a:p>
        <a:p>
          <a:r>
            <a:rPr lang="de-DE" dirty="0" smtClean="0"/>
            <a:t>Gisela </a:t>
          </a:r>
          <a:r>
            <a:rPr lang="de-DE" dirty="0" err="1" smtClean="0"/>
            <a:t>Siegrist</a:t>
          </a:r>
          <a:endParaRPr lang="de-DE" dirty="0"/>
        </a:p>
      </dgm:t>
    </dgm:pt>
    <dgm:pt modelId="{D889BFAA-8A39-A743-B8FA-5A0A5EE5E46E}" type="parTrans" cxnId="{F183D633-5E02-4647-B367-3317BB5565F1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F37ABF2D-7310-9442-989D-FB9347599F5D}" type="sibTrans" cxnId="{F183D633-5E02-4647-B367-3317BB5565F1}">
      <dgm:prSet/>
      <dgm:spPr/>
      <dgm:t>
        <a:bodyPr/>
        <a:lstStyle/>
        <a:p>
          <a:endParaRPr lang="de-DE"/>
        </a:p>
      </dgm:t>
    </dgm:pt>
    <dgm:pt modelId="{58E182EE-7D25-1D49-9909-9F50AF70A036}">
      <dgm:prSet phldrT="[Text]"/>
      <dgm:spPr>
        <a:solidFill>
          <a:srgbClr val="FFC000"/>
        </a:solidFill>
      </dgm:spPr>
      <dgm:t>
        <a:bodyPr/>
        <a:lstStyle/>
        <a:p>
          <a:r>
            <a:rPr lang="de-DE" dirty="0" smtClean="0"/>
            <a:t>Pforte / Administration</a:t>
          </a:r>
        </a:p>
        <a:p>
          <a:r>
            <a:rPr lang="de-DE" dirty="0" smtClean="0"/>
            <a:t>Antonella Mangold</a:t>
          </a:r>
          <a:endParaRPr lang="de-DE" dirty="0"/>
        </a:p>
      </dgm:t>
    </dgm:pt>
    <dgm:pt modelId="{7F723CA1-FC52-2946-AD0C-9AE1D74095B7}" type="parTrans" cxnId="{9CDC2D03-656F-1A47-9C63-FBE695490AAF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F2903CF6-F4D1-5D45-9DD7-3F726B7202C5}" type="sibTrans" cxnId="{9CDC2D03-656F-1A47-9C63-FBE695490AAF}">
      <dgm:prSet/>
      <dgm:spPr/>
      <dgm:t>
        <a:bodyPr/>
        <a:lstStyle/>
        <a:p>
          <a:endParaRPr lang="de-DE"/>
        </a:p>
      </dgm:t>
    </dgm:pt>
    <dgm:pt modelId="{27597CEE-BE99-8C45-AA0E-0623A2FCDB1B}">
      <dgm:prSet phldrT="[Text]"/>
      <dgm:spPr>
        <a:solidFill>
          <a:srgbClr val="FFC000"/>
        </a:solidFill>
      </dgm:spPr>
      <dgm:t>
        <a:bodyPr/>
        <a:lstStyle/>
        <a:p>
          <a:r>
            <a:rPr lang="de-DE" dirty="0" smtClean="0"/>
            <a:t>Teamleitung 1. Stock</a:t>
          </a:r>
        </a:p>
        <a:p>
          <a:r>
            <a:rPr lang="de-DE" dirty="0" smtClean="0"/>
            <a:t>Gabriela Flury</a:t>
          </a:r>
          <a:endParaRPr lang="de-DE" dirty="0"/>
        </a:p>
      </dgm:t>
    </dgm:pt>
    <dgm:pt modelId="{4CA963ED-CD0B-7D49-9D15-0617ED2B97C1}" type="parTrans" cxnId="{7C5E1328-779F-5748-BE25-90A57B652F05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>
            <a:solidFill>
              <a:schemeClr val="tx1"/>
            </a:solidFill>
          </a:endParaRPr>
        </a:p>
      </dgm:t>
    </dgm:pt>
    <dgm:pt modelId="{6927220A-9CD2-104F-9942-6F726DBEA574}" type="sibTrans" cxnId="{7C5E1328-779F-5748-BE25-90A57B652F05}">
      <dgm:prSet/>
      <dgm:spPr/>
      <dgm:t>
        <a:bodyPr/>
        <a:lstStyle/>
        <a:p>
          <a:endParaRPr lang="de-DE"/>
        </a:p>
      </dgm:t>
    </dgm:pt>
    <dgm:pt modelId="{EB711FA1-2F7A-A54E-96D3-0DB28916F400}">
      <dgm:prSet phldrT="[Text]"/>
      <dgm:spPr>
        <a:solidFill>
          <a:srgbClr val="FFC000"/>
        </a:solidFill>
      </dgm:spPr>
      <dgm:t>
        <a:bodyPr/>
        <a:lstStyle/>
        <a:p>
          <a:r>
            <a:rPr lang="de-DE" dirty="0" smtClean="0"/>
            <a:t>Teamleitung 2. Stock</a:t>
          </a:r>
        </a:p>
        <a:p>
          <a:r>
            <a:rPr lang="de-DE" dirty="0" smtClean="0"/>
            <a:t>vakant</a:t>
          </a:r>
          <a:endParaRPr lang="de-DE" dirty="0"/>
        </a:p>
      </dgm:t>
    </dgm:pt>
    <dgm:pt modelId="{F6F2937F-4DD4-1A4C-844C-4ABDA5857488}" type="parTrans" cxnId="{E8013170-6ADA-CF46-9BC2-62DED12E9D28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B6BD2AEF-7D6E-7047-AB3E-AE585125BF4D}" type="sibTrans" cxnId="{E8013170-6ADA-CF46-9BC2-62DED12E9D28}">
      <dgm:prSet/>
      <dgm:spPr/>
      <dgm:t>
        <a:bodyPr/>
        <a:lstStyle/>
        <a:p>
          <a:endParaRPr lang="de-DE"/>
        </a:p>
      </dgm:t>
    </dgm:pt>
    <dgm:pt modelId="{05625C8B-4D69-3347-97E6-DEB28709BE42}">
      <dgm:prSet phldrT="[Text]"/>
      <dgm:spPr>
        <a:solidFill>
          <a:srgbClr val="FFC000"/>
        </a:solidFill>
      </dgm:spPr>
      <dgm:t>
        <a:bodyPr/>
        <a:lstStyle/>
        <a:p>
          <a:r>
            <a:rPr lang="de-DE" dirty="0" smtClean="0"/>
            <a:t>Bildungsverantwortliche</a:t>
          </a:r>
        </a:p>
        <a:p>
          <a:r>
            <a:rPr lang="de-DE" dirty="0" smtClean="0"/>
            <a:t>Natalija Sibonjic</a:t>
          </a:r>
          <a:endParaRPr lang="de-DE" dirty="0"/>
        </a:p>
      </dgm:t>
    </dgm:pt>
    <dgm:pt modelId="{5A2F64DF-3467-644C-B1A1-96E145BD20D2}" type="parTrans" cxnId="{53EEC1F3-92AD-C743-90E5-AE1C459C419D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95CD8782-0369-864A-B714-B6021B4F8F85}" type="sibTrans" cxnId="{53EEC1F3-92AD-C743-90E5-AE1C459C419D}">
      <dgm:prSet/>
      <dgm:spPr/>
      <dgm:t>
        <a:bodyPr/>
        <a:lstStyle/>
        <a:p>
          <a:endParaRPr lang="de-DE"/>
        </a:p>
      </dgm:t>
    </dgm:pt>
    <dgm:pt modelId="{C33AD9ED-A98B-C940-805C-A1702D41DC16}">
      <dgm:prSet phldrT="[Text]"/>
      <dgm:spPr>
        <a:solidFill>
          <a:srgbClr val="FFC000"/>
        </a:solidFill>
      </dgm:spPr>
      <dgm:t>
        <a:bodyPr/>
        <a:lstStyle/>
        <a:p>
          <a:r>
            <a:rPr lang="de-DE" dirty="0" smtClean="0"/>
            <a:t>Lingerie</a:t>
          </a:r>
        </a:p>
        <a:p>
          <a:r>
            <a:rPr lang="de-DE" dirty="0" smtClean="0"/>
            <a:t>Fatima Pereira</a:t>
          </a:r>
          <a:endParaRPr lang="de-DE" dirty="0"/>
        </a:p>
      </dgm:t>
    </dgm:pt>
    <dgm:pt modelId="{AC16EAE1-7DA3-8743-B04F-C695987A5E0E}" type="sibTrans" cxnId="{5F45AB4B-36F0-6641-A5C9-37055A8C0960}">
      <dgm:prSet/>
      <dgm:spPr/>
      <dgm:t>
        <a:bodyPr/>
        <a:lstStyle/>
        <a:p>
          <a:endParaRPr lang="de-DE"/>
        </a:p>
      </dgm:t>
    </dgm:pt>
    <dgm:pt modelId="{2EF68556-8CF4-FA4A-B01B-34B4FD81DCEB}" type="parTrans" cxnId="{5F45AB4B-36F0-6641-A5C9-37055A8C0960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31945810-5466-4F94-9163-8856BA1BB56E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de-DE" dirty="0" smtClean="0"/>
            <a:t>Küche</a:t>
          </a:r>
        </a:p>
        <a:p>
          <a:r>
            <a:rPr lang="de-DE" dirty="0" smtClean="0"/>
            <a:t>Fabian Graf (SIBE)</a:t>
          </a:r>
        </a:p>
        <a:p>
          <a:r>
            <a:rPr lang="de-DE" dirty="0" err="1" smtClean="0"/>
            <a:t>Stv</a:t>
          </a:r>
          <a:r>
            <a:rPr lang="de-DE" dirty="0" smtClean="0"/>
            <a:t>. </a:t>
          </a:r>
          <a:r>
            <a:rPr lang="de-DE" smtClean="0"/>
            <a:t>André Ammann </a:t>
          </a:r>
          <a:endParaRPr lang="de-DE" dirty="0" smtClean="0"/>
        </a:p>
        <a:p>
          <a:endParaRPr lang="de-DE" dirty="0" smtClean="0"/>
        </a:p>
      </dgm:t>
    </dgm:pt>
    <dgm:pt modelId="{0BCDB377-C87E-4E07-8A9B-F8A580422836}" type="parTrans" cxnId="{D77B02BA-0DF0-42D6-A4BA-50AA9ABA3F40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C833513B-305D-4219-81F6-72BC0D6AB1CE}" type="sibTrans" cxnId="{D77B02BA-0DF0-42D6-A4BA-50AA9ABA3F40}">
      <dgm:prSet/>
      <dgm:spPr/>
      <dgm:t>
        <a:bodyPr/>
        <a:lstStyle/>
        <a:p>
          <a:endParaRPr lang="de-DE"/>
        </a:p>
      </dgm:t>
    </dgm:pt>
    <dgm:pt modelId="{7C9FA17B-5593-465F-8BC4-1902BB25F3D0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de-DE" dirty="0" smtClean="0"/>
            <a:t>Aktivierung</a:t>
          </a:r>
        </a:p>
        <a:p>
          <a:r>
            <a:rPr lang="de-DE" dirty="0" smtClean="0"/>
            <a:t>Bildungsverantwortliche</a:t>
          </a:r>
        </a:p>
        <a:p>
          <a:r>
            <a:rPr lang="de-DE" dirty="0" smtClean="0"/>
            <a:t>Mirjam Jenni</a:t>
          </a:r>
          <a:endParaRPr lang="de-DE" dirty="0"/>
        </a:p>
      </dgm:t>
    </dgm:pt>
    <dgm:pt modelId="{894D4F49-31B4-4439-B53C-89E29AA4AC2B}" type="parTrans" cxnId="{9796ED7B-A0E3-4B43-BBE5-5911F46F95B3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EB289AAA-2E62-4760-A8DA-81EB26C082A5}" type="sibTrans" cxnId="{9796ED7B-A0E3-4B43-BBE5-5911F46F95B3}">
      <dgm:prSet/>
      <dgm:spPr/>
      <dgm:t>
        <a:bodyPr/>
        <a:lstStyle/>
        <a:p>
          <a:endParaRPr lang="de-DE"/>
        </a:p>
      </dgm:t>
    </dgm:pt>
    <dgm:pt modelId="{06B380E9-5E01-4928-9ACD-5D7E7ADA4BA0}">
      <dgm:prSet phldrT="[Text]"/>
      <dgm:spPr>
        <a:solidFill>
          <a:srgbClr val="FFC000"/>
        </a:solidFill>
      </dgm:spPr>
      <dgm:t>
        <a:bodyPr/>
        <a:lstStyle/>
        <a:p>
          <a:r>
            <a:rPr lang="de-DE" dirty="0" smtClean="0"/>
            <a:t>RAI-Supervisorin</a:t>
          </a:r>
        </a:p>
        <a:p>
          <a:r>
            <a:rPr lang="de-DE" dirty="0" smtClean="0"/>
            <a:t>Maria Virga</a:t>
          </a:r>
          <a:endParaRPr lang="de-DE" dirty="0"/>
        </a:p>
      </dgm:t>
    </dgm:pt>
    <dgm:pt modelId="{C4636EE9-AAB2-478E-9D86-D64F6DA6B11C}" type="parTrans" cxnId="{E279ECA4-669A-4518-B1C8-E3FC9A16D55F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AF93D2EF-A6E3-438F-8043-479336629F45}" type="sibTrans" cxnId="{E279ECA4-669A-4518-B1C8-E3FC9A16D55F}">
      <dgm:prSet/>
      <dgm:spPr/>
      <dgm:t>
        <a:bodyPr/>
        <a:lstStyle/>
        <a:p>
          <a:endParaRPr lang="de-DE"/>
        </a:p>
      </dgm:t>
    </dgm:pt>
    <dgm:pt modelId="{EE4A0FBF-53CB-4C4E-83EC-204CA167BC11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de-DE" dirty="0" smtClean="0"/>
            <a:t>Geschäftsführer</a:t>
          </a:r>
        </a:p>
        <a:p>
          <a:r>
            <a:rPr lang="de-DE" dirty="0" smtClean="0"/>
            <a:t>Thomas Thali</a:t>
          </a:r>
          <a:endParaRPr lang="de-DE" dirty="0"/>
        </a:p>
      </dgm:t>
    </dgm:pt>
    <dgm:pt modelId="{E1DFB685-4419-4CF6-BDE7-7EC90565949B}" type="parTrans" cxnId="{E7A05188-842D-41C6-8E68-A72854AA1E9D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1D531218-84BA-4C35-8FF8-1796ECE590A1}" type="sibTrans" cxnId="{E7A05188-842D-41C6-8E68-A72854AA1E9D}">
      <dgm:prSet/>
      <dgm:spPr/>
      <dgm:t>
        <a:bodyPr/>
        <a:lstStyle/>
        <a:p>
          <a:endParaRPr lang="de-DE"/>
        </a:p>
      </dgm:t>
    </dgm:pt>
    <dgm:pt modelId="{86B7D758-363E-49E2-8608-791BEFC9C66C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de-DE" dirty="0" smtClean="0"/>
            <a:t>Heimleitung Elisabethenheim</a:t>
          </a:r>
        </a:p>
        <a:p>
          <a:r>
            <a:rPr lang="de-DE" dirty="0" smtClean="0"/>
            <a:t>Käthi Melega</a:t>
          </a:r>
          <a:endParaRPr lang="de-DE" dirty="0"/>
        </a:p>
      </dgm:t>
    </dgm:pt>
    <dgm:pt modelId="{3003C4F8-16E9-4C9A-AFC8-010C18F1D20A}" type="parTrans" cxnId="{39BE1BE0-DE93-4EBE-9BA7-596FB8D0CE6E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C2089885-8484-4322-B0FF-364F5BEE57C3}" type="sibTrans" cxnId="{39BE1BE0-DE93-4EBE-9BA7-596FB8D0CE6E}">
      <dgm:prSet/>
      <dgm:spPr/>
      <dgm:t>
        <a:bodyPr/>
        <a:lstStyle/>
        <a:p>
          <a:endParaRPr lang="de-DE"/>
        </a:p>
      </dgm:t>
    </dgm:pt>
    <dgm:pt modelId="{D18FD789-F1E5-4F8D-A5BF-100991A53B2A}">
      <dgm:prSet/>
      <dgm:spPr>
        <a:solidFill>
          <a:srgbClr val="FFC000"/>
        </a:solidFill>
      </dgm:spPr>
      <dgm:t>
        <a:bodyPr/>
        <a:lstStyle/>
        <a:p>
          <a:r>
            <a:rPr lang="de-DE" dirty="0" smtClean="0"/>
            <a:t>Cafeteria </a:t>
          </a:r>
        </a:p>
        <a:p>
          <a:r>
            <a:rPr lang="de-DE" dirty="0" smtClean="0"/>
            <a:t>Brigitte Marti</a:t>
          </a:r>
          <a:endParaRPr lang="de-DE" dirty="0"/>
        </a:p>
      </dgm:t>
    </dgm:pt>
    <dgm:pt modelId="{421E56CF-FE24-42AA-BC5C-72516632AF8D}" type="parTrans" cxnId="{8CA6BEB0-5F40-4F5F-9313-67FF8184C76A}">
      <dgm:prSet/>
      <dgm:spPr>
        <a:ln>
          <a:solidFill>
            <a:schemeClr val="tx1"/>
          </a:solidFill>
        </a:ln>
      </dgm:spPr>
      <dgm:t>
        <a:bodyPr/>
        <a:lstStyle/>
        <a:p>
          <a:endParaRPr lang="de-DE"/>
        </a:p>
      </dgm:t>
    </dgm:pt>
    <dgm:pt modelId="{98A9DF0D-8384-4DCA-9372-50001C7029DA}" type="sibTrans" cxnId="{8CA6BEB0-5F40-4F5F-9313-67FF8184C76A}">
      <dgm:prSet/>
      <dgm:spPr/>
      <dgm:t>
        <a:bodyPr/>
        <a:lstStyle/>
        <a:p>
          <a:endParaRPr lang="de-DE"/>
        </a:p>
      </dgm:t>
    </dgm:pt>
    <dgm:pt modelId="{E9C03AB2-E2F4-42FE-BC5A-2379764FDAED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de-DE" smtClean="0"/>
            <a:t>Garten</a:t>
          </a:r>
          <a:endParaRPr lang="de-DE" dirty="0" smtClean="0"/>
        </a:p>
        <a:p>
          <a:r>
            <a:rPr lang="de-DE" dirty="0" smtClean="0"/>
            <a:t>Stefan </a:t>
          </a:r>
          <a:r>
            <a:rPr lang="de-DE" dirty="0" err="1" smtClean="0"/>
            <a:t>Strähl</a:t>
          </a:r>
          <a:endParaRPr lang="de-DE" dirty="0" smtClean="0"/>
        </a:p>
        <a:p>
          <a:r>
            <a:rPr lang="de-DE" dirty="0" err="1" smtClean="0"/>
            <a:t>Stv</a:t>
          </a:r>
          <a:r>
            <a:rPr lang="de-DE" dirty="0" smtClean="0"/>
            <a:t>. Technischer Dienst</a:t>
          </a:r>
        </a:p>
      </dgm:t>
    </dgm:pt>
    <dgm:pt modelId="{6B3641DD-28C7-4164-ACBF-D4D9799E228C}" type="parTrans" cxnId="{87D16991-A0B8-4E0F-BD6D-1CC01F59C7A5}">
      <dgm:prSet/>
      <dgm:spPr>
        <a:ln>
          <a:prstDash val="solid"/>
        </a:ln>
      </dgm:spPr>
      <dgm:t>
        <a:bodyPr/>
        <a:lstStyle/>
        <a:p>
          <a:endParaRPr lang="de-DE"/>
        </a:p>
      </dgm:t>
    </dgm:pt>
    <dgm:pt modelId="{5E38E73B-5502-45A1-9165-A39DDADC8F23}" type="sibTrans" cxnId="{87D16991-A0B8-4E0F-BD6D-1CC01F59C7A5}">
      <dgm:prSet/>
      <dgm:spPr/>
      <dgm:t>
        <a:bodyPr/>
        <a:lstStyle/>
        <a:p>
          <a:endParaRPr lang="de-DE"/>
        </a:p>
      </dgm:t>
    </dgm:pt>
    <dgm:pt modelId="{F51CBE94-8C1D-5B46-8A12-7F6E1F26247B}" type="pres">
      <dgm:prSet presAssocID="{DFC0E015-2445-394C-AC44-72A79D208A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E05DCC9F-B6F7-4943-A0E2-DADA59027D1C}" type="pres">
      <dgm:prSet presAssocID="{6ADDF999-8579-F844-84BD-DBBC0974F14C}" presName="hierRoot1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E482A9B6-05FE-C242-9514-E509BB6CEE6E}" type="pres">
      <dgm:prSet presAssocID="{6ADDF999-8579-F844-84BD-DBBC0974F14C}" presName="rootComposite1" presStyleCnt="0"/>
      <dgm:spPr/>
      <dgm:t>
        <a:bodyPr/>
        <a:lstStyle/>
        <a:p>
          <a:endParaRPr lang="de-DE"/>
        </a:p>
      </dgm:t>
    </dgm:pt>
    <dgm:pt modelId="{486D54EE-3E1D-0741-9FE9-58427103A281}" type="pres">
      <dgm:prSet presAssocID="{6ADDF999-8579-F844-84BD-DBBC0974F14C}" presName="rootText1" presStyleLbl="node0" presStyleIdx="0" presStyleCnt="1" custScaleX="21951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B943ABE-5909-A64C-9489-306FC97F65D0}" type="pres">
      <dgm:prSet presAssocID="{6ADDF999-8579-F844-84BD-DBBC0974F14C}" presName="rootConnector1" presStyleLbl="node1" presStyleIdx="0" presStyleCnt="0"/>
      <dgm:spPr/>
      <dgm:t>
        <a:bodyPr/>
        <a:lstStyle/>
        <a:p>
          <a:endParaRPr lang="de-DE"/>
        </a:p>
      </dgm:t>
    </dgm:pt>
    <dgm:pt modelId="{72DD3E9D-6646-D04E-B658-F0F7B9C35951}" type="pres">
      <dgm:prSet presAssocID="{6ADDF999-8579-F844-84BD-DBBC0974F14C}" presName="hierChild2" presStyleCnt="0"/>
      <dgm:spPr/>
      <dgm:t>
        <a:bodyPr/>
        <a:lstStyle/>
        <a:p>
          <a:endParaRPr lang="de-DE"/>
        </a:p>
      </dgm:t>
    </dgm:pt>
    <dgm:pt modelId="{3DB98853-F50E-4CE3-8BFD-301FB57D0FD0}" type="pres">
      <dgm:prSet presAssocID="{E1DFB685-4419-4CF6-BDE7-7EC90565949B}" presName="Name37" presStyleLbl="parChTrans1D2" presStyleIdx="0" presStyleCnt="1"/>
      <dgm:spPr/>
      <dgm:t>
        <a:bodyPr/>
        <a:lstStyle/>
        <a:p>
          <a:endParaRPr lang="de-DE"/>
        </a:p>
      </dgm:t>
    </dgm:pt>
    <dgm:pt modelId="{7BC58692-1B71-4CBF-90BA-EC339519D4F6}" type="pres">
      <dgm:prSet presAssocID="{EE4A0FBF-53CB-4C4E-83EC-204CA167BC11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592D3B27-A43B-4B0C-901A-DD7155EBA72F}" type="pres">
      <dgm:prSet presAssocID="{EE4A0FBF-53CB-4C4E-83EC-204CA167BC11}" presName="rootComposite" presStyleCnt="0"/>
      <dgm:spPr/>
      <dgm:t>
        <a:bodyPr/>
        <a:lstStyle/>
        <a:p>
          <a:endParaRPr lang="de-DE"/>
        </a:p>
      </dgm:t>
    </dgm:pt>
    <dgm:pt modelId="{9DACBC51-265E-4BDC-AFB4-E5CBBF70E009}" type="pres">
      <dgm:prSet presAssocID="{EE4A0FBF-53CB-4C4E-83EC-204CA167BC11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D2CFE13-3E46-4ACB-B0C5-8DAC940EB811}" type="pres">
      <dgm:prSet presAssocID="{EE4A0FBF-53CB-4C4E-83EC-204CA167BC11}" presName="rootConnector" presStyleLbl="node2" presStyleIdx="0" presStyleCnt="1"/>
      <dgm:spPr/>
      <dgm:t>
        <a:bodyPr/>
        <a:lstStyle/>
        <a:p>
          <a:endParaRPr lang="de-DE"/>
        </a:p>
      </dgm:t>
    </dgm:pt>
    <dgm:pt modelId="{EDEE2AF8-9083-495C-A5E9-DECDBE4E6EF2}" type="pres">
      <dgm:prSet presAssocID="{EE4A0FBF-53CB-4C4E-83EC-204CA167BC11}" presName="hierChild4" presStyleCnt="0"/>
      <dgm:spPr/>
      <dgm:t>
        <a:bodyPr/>
        <a:lstStyle/>
        <a:p>
          <a:endParaRPr lang="de-DE"/>
        </a:p>
      </dgm:t>
    </dgm:pt>
    <dgm:pt modelId="{637B0921-7D20-4142-B5B4-B96089BB2461}" type="pres">
      <dgm:prSet presAssocID="{3003C4F8-16E9-4C9A-AFC8-010C18F1D20A}" presName="Name37" presStyleLbl="parChTrans1D3" presStyleIdx="0" presStyleCnt="1"/>
      <dgm:spPr/>
      <dgm:t>
        <a:bodyPr/>
        <a:lstStyle/>
        <a:p>
          <a:endParaRPr lang="de-DE"/>
        </a:p>
      </dgm:t>
    </dgm:pt>
    <dgm:pt modelId="{856AB8C9-E6B2-4C09-9D59-30D6CA475A4B}" type="pres">
      <dgm:prSet presAssocID="{86B7D758-363E-49E2-8608-791BEFC9C66C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4F72BECB-1AAD-47F1-A387-C813F26DD31E}" type="pres">
      <dgm:prSet presAssocID="{86B7D758-363E-49E2-8608-791BEFC9C66C}" presName="rootComposite" presStyleCnt="0"/>
      <dgm:spPr/>
      <dgm:t>
        <a:bodyPr/>
        <a:lstStyle/>
        <a:p>
          <a:endParaRPr lang="de-DE"/>
        </a:p>
      </dgm:t>
    </dgm:pt>
    <dgm:pt modelId="{01AA025B-BC4F-47AE-BA89-F524A2F0FD6D}" type="pres">
      <dgm:prSet presAssocID="{86B7D758-363E-49E2-8608-791BEFC9C66C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5CC64E1-1F98-4E0A-BC31-2800BE5CA715}" type="pres">
      <dgm:prSet presAssocID="{86B7D758-363E-49E2-8608-791BEFC9C66C}" presName="rootConnector" presStyleLbl="node3" presStyleIdx="0" presStyleCnt="1"/>
      <dgm:spPr/>
      <dgm:t>
        <a:bodyPr/>
        <a:lstStyle/>
        <a:p>
          <a:endParaRPr lang="de-DE"/>
        </a:p>
      </dgm:t>
    </dgm:pt>
    <dgm:pt modelId="{67507171-8775-4D26-899E-31B6A3596E4B}" type="pres">
      <dgm:prSet presAssocID="{86B7D758-363E-49E2-8608-791BEFC9C66C}" presName="hierChild4" presStyleCnt="0"/>
      <dgm:spPr/>
      <dgm:t>
        <a:bodyPr/>
        <a:lstStyle/>
        <a:p>
          <a:endParaRPr lang="de-DE"/>
        </a:p>
      </dgm:t>
    </dgm:pt>
    <dgm:pt modelId="{17037010-B5A2-403E-A224-3C970A777206}" type="pres">
      <dgm:prSet presAssocID="{894D4F49-31B4-4439-B53C-89E29AA4AC2B}" presName="Name37" presStyleLbl="parChTrans1D4" presStyleIdx="0" presStyleCnt="15"/>
      <dgm:spPr/>
      <dgm:t>
        <a:bodyPr/>
        <a:lstStyle/>
        <a:p>
          <a:endParaRPr lang="de-DE"/>
        </a:p>
      </dgm:t>
    </dgm:pt>
    <dgm:pt modelId="{A9A108BF-19E0-43F6-81F1-30BDCA3288E0}" type="pres">
      <dgm:prSet presAssocID="{7C9FA17B-5593-465F-8BC4-1902BB25F3D0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A99A3004-FF44-48AE-8B4F-858CC911B3C4}" type="pres">
      <dgm:prSet presAssocID="{7C9FA17B-5593-465F-8BC4-1902BB25F3D0}" presName="rootComposite" presStyleCnt="0"/>
      <dgm:spPr/>
      <dgm:t>
        <a:bodyPr/>
        <a:lstStyle/>
        <a:p>
          <a:endParaRPr lang="de-DE"/>
        </a:p>
      </dgm:t>
    </dgm:pt>
    <dgm:pt modelId="{9B91F57C-86D9-4557-93EB-9BECC39F5276}" type="pres">
      <dgm:prSet presAssocID="{7C9FA17B-5593-465F-8BC4-1902BB25F3D0}" presName="rootText" presStyleLbl="node4" presStyleIdx="0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9019043-CC9A-4103-8C7B-4C45DA42B69E}" type="pres">
      <dgm:prSet presAssocID="{7C9FA17B-5593-465F-8BC4-1902BB25F3D0}" presName="rootConnector" presStyleLbl="node4" presStyleIdx="0" presStyleCnt="15"/>
      <dgm:spPr/>
      <dgm:t>
        <a:bodyPr/>
        <a:lstStyle/>
        <a:p>
          <a:endParaRPr lang="de-DE"/>
        </a:p>
      </dgm:t>
    </dgm:pt>
    <dgm:pt modelId="{4CFA75FB-2EB9-4982-8949-77E0CB79A572}" type="pres">
      <dgm:prSet presAssocID="{7C9FA17B-5593-465F-8BC4-1902BB25F3D0}" presName="hierChild4" presStyleCnt="0"/>
      <dgm:spPr/>
      <dgm:t>
        <a:bodyPr/>
        <a:lstStyle/>
        <a:p>
          <a:endParaRPr lang="de-DE"/>
        </a:p>
      </dgm:t>
    </dgm:pt>
    <dgm:pt modelId="{D3EACA97-13B4-435E-87C2-46176CC7F3D3}" type="pres">
      <dgm:prSet presAssocID="{7C9FA17B-5593-465F-8BC4-1902BB25F3D0}" presName="hierChild5" presStyleCnt="0"/>
      <dgm:spPr/>
      <dgm:t>
        <a:bodyPr/>
        <a:lstStyle/>
        <a:p>
          <a:endParaRPr lang="de-DE"/>
        </a:p>
      </dgm:t>
    </dgm:pt>
    <dgm:pt modelId="{6CAE5A0E-6AEA-E849-88A4-2A2DECB13F55}" type="pres">
      <dgm:prSet presAssocID="{80247A01-D91D-DD49-A408-FCDC851F4594}" presName="Name37" presStyleLbl="parChTrans1D4" presStyleIdx="1" presStyleCnt="15"/>
      <dgm:spPr/>
      <dgm:t>
        <a:bodyPr/>
        <a:lstStyle/>
        <a:p>
          <a:endParaRPr lang="de-DE"/>
        </a:p>
      </dgm:t>
    </dgm:pt>
    <dgm:pt modelId="{A4CD3D39-0DF5-EE4C-AA8E-04B527EE8739}" type="pres">
      <dgm:prSet presAssocID="{FD1781CB-660B-8C43-B22E-E093544ACDEC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84261AF8-4BFD-C840-9FEE-48F47D649AC8}" type="pres">
      <dgm:prSet presAssocID="{FD1781CB-660B-8C43-B22E-E093544ACDEC}" presName="rootComposite" presStyleCnt="0"/>
      <dgm:spPr/>
      <dgm:t>
        <a:bodyPr/>
        <a:lstStyle/>
        <a:p>
          <a:endParaRPr lang="de-DE"/>
        </a:p>
      </dgm:t>
    </dgm:pt>
    <dgm:pt modelId="{B9827F1E-7B34-B742-B34C-C888166781AB}" type="pres">
      <dgm:prSet presAssocID="{FD1781CB-660B-8C43-B22E-E093544ACDEC}" presName="rootText" presStyleLbl="node4" presStyleIdx="1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E2E5A8E-397F-3F45-AA99-A9AC8272E081}" type="pres">
      <dgm:prSet presAssocID="{FD1781CB-660B-8C43-B22E-E093544ACDEC}" presName="rootConnector" presStyleLbl="node4" presStyleIdx="1" presStyleCnt="15"/>
      <dgm:spPr/>
      <dgm:t>
        <a:bodyPr/>
        <a:lstStyle/>
        <a:p>
          <a:endParaRPr lang="de-DE"/>
        </a:p>
      </dgm:t>
    </dgm:pt>
    <dgm:pt modelId="{1B26F2F0-29A0-2F4E-83AD-6A6E96F95F95}" type="pres">
      <dgm:prSet presAssocID="{FD1781CB-660B-8C43-B22E-E093544ACDEC}" presName="hierChild4" presStyleCnt="0"/>
      <dgm:spPr/>
      <dgm:t>
        <a:bodyPr/>
        <a:lstStyle/>
        <a:p>
          <a:endParaRPr lang="de-DE"/>
        </a:p>
      </dgm:t>
    </dgm:pt>
    <dgm:pt modelId="{DC196480-1674-614F-B4DC-61AAA6C32100}" type="pres">
      <dgm:prSet presAssocID="{4CA963ED-CD0B-7D49-9D15-0617ED2B97C1}" presName="Name37" presStyleLbl="parChTrans1D4" presStyleIdx="2" presStyleCnt="15"/>
      <dgm:spPr/>
      <dgm:t>
        <a:bodyPr/>
        <a:lstStyle/>
        <a:p>
          <a:endParaRPr lang="de-DE"/>
        </a:p>
      </dgm:t>
    </dgm:pt>
    <dgm:pt modelId="{D372A286-1B22-714C-93A3-7EE56F914E02}" type="pres">
      <dgm:prSet presAssocID="{27597CEE-BE99-8C45-AA0E-0623A2FCDB1B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520FC715-FFFF-C348-8D00-2D24D8D24F49}" type="pres">
      <dgm:prSet presAssocID="{27597CEE-BE99-8C45-AA0E-0623A2FCDB1B}" presName="rootComposite" presStyleCnt="0"/>
      <dgm:spPr/>
      <dgm:t>
        <a:bodyPr/>
        <a:lstStyle/>
        <a:p>
          <a:endParaRPr lang="de-DE"/>
        </a:p>
      </dgm:t>
    </dgm:pt>
    <dgm:pt modelId="{EE2582BA-F5E7-C74F-8A56-2B09ED0914BE}" type="pres">
      <dgm:prSet presAssocID="{27597CEE-BE99-8C45-AA0E-0623A2FCDB1B}" presName="rootText" presStyleLbl="node4" presStyleIdx="2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6A4340F-E2D8-7640-9B66-210B5840DFEB}" type="pres">
      <dgm:prSet presAssocID="{27597CEE-BE99-8C45-AA0E-0623A2FCDB1B}" presName="rootConnector" presStyleLbl="node4" presStyleIdx="2" presStyleCnt="15"/>
      <dgm:spPr/>
      <dgm:t>
        <a:bodyPr/>
        <a:lstStyle/>
        <a:p>
          <a:endParaRPr lang="de-DE"/>
        </a:p>
      </dgm:t>
    </dgm:pt>
    <dgm:pt modelId="{419C9FC3-8EEA-9A48-A4EF-73D8C5A5DCA6}" type="pres">
      <dgm:prSet presAssocID="{27597CEE-BE99-8C45-AA0E-0623A2FCDB1B}" presName="hierChild4" presStyleCnt="0"/>
      <dgm:spPr/>
      <dgm:t>
        <a:bodyPr/>
        <a:lstStyle/>
        <a:p>
          <a:endParaRPr lang="de-DE"/>
        </a:p>
      </dgm:t>
    </dgm:pt>
    <dgm:pt modelId="{1C4404CC-F070-8A42-82DB-757D2567A969}" type="pres">
      <dgm:prSet presAssocID="{27597CEE-BE99-8C45-AA0E-0623A2FCDB1B}" presName="hierChild5" presStyleCnt="0"/>
      <dgm:spPr/>
      <dgm:t>
        <a:bodyPr/>
        <a:lstStyle/>
        <a:p>
          <a:endParaRPr lang="de-DE"/>
        </a:p>
      </dgm:t>
    </dgm:pt>
    <dgm:pt modelId="{9CE9FC1C-6128-C046-8959-1CCF8BF8B3D4}" type="pres">
      <dgm:prSet presAssocID="{F6F2937F-4DD4-1A4C-844C-4ABDA5857488}" presName="Name37" presStyleLbl="parChTrans1D4" presStyleIdx="3" presStyleCnt="15"/>
      <dgm:spPr/>
      <dgm:t>
        <a:bodyPr/>
        <a:lstStyle/>
        <a:p>
          <a:endParaRPr lang="de-DE"/>
        </a:p>
      </dgm:t>
    </dgm:pt>
    <dgm:pt modelId="{F6B2A827-62DE-2B4B-AA79-4522D1075367}" type="pres">
      <dgm:prSet presAssocID="{EB711FA1-2F7A-A54E-96D3-0DB28916F400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363A3656-EF59-774E-8705-34BEADC8FCB8}" type="pres">
      <dgm:prSet presAssocID="{EB711FA1-2F7A-A54E-96D3-0DB28916F400}" presName="rootComposite" presStyleCnt="0"/>
      <dgm:spPr/>
      <dgm:t>
        <a:bodyPr/>
        <a:lstStyle/>
        <a:p>
          <a:endParaRPr lang="de-DE"/>
        </a:p>
      </dgm:t>
    </dgm:pt>
    <dgm:pt modelId="{735468E9-DEAA-F644-847E-81A863581BBB}" type="pres">
      <dgm:prSet presAssocID="{EB711FA1-2F7A-A54E-96D3-0DB28916F400}" presName="rootText" presStyleLbl="node4" presStyleIdx="3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62AAEEB-A2D5-A940-A405-2CCBD691CFC4}" type="pres">
      <dgm:prSet presAssocID="{EB711FA1-2F7A-A54E-96D3-0DB28916F400}" presName="rootConnector" presStyleLbl="node4" presStyleIdx="3" presStyleCnt="15"/>
      <dgm:spPr/>
      <dgm:t>
        <a:bodyPr/>
        <a:lstStyle/>
        <a:p>
          <a:endParaRPr lang="de-DE"/>
        </a:p>
      </dgm:t>
    </dgm:pt>
    <dgm:pt modelId="{F1BD08D5-DF33-ED43-80F9-6958E20B015A}" type="pres">
      <dgm:prSet presAssocID="{EB711FA1-2F7A-A54E-96D3-0DB28916F400}" presName="hierChild4" presStyleCnt="0"/>
      <dgm:spPr/>
      <dgm:t>
        <a:bodyPr/>
        <a:lstStyle/>
        <a:p>
          <a:endParaRPr lang="de-DE"/>
        </a:p>
      </dgm:t>
    </dgm:pt>
    <dgm:pt modelId="{B8593653-5DEA-E54B-9BED-D5D242869495}" type="pres">
      <dgm:prSet presAssocID="{EB711FA1-2F7A-A54E-96D3-0DB28916F400}" presName="hierChild5" presStyleCnt="0"/>
      <dgm:spPr/>
      <dgm:t>
        <a:bodyPr/>
        <a:lstStyle/>
        <a:p>
          <a:endParaRPr lang="de-DE"/>
        </a:p>
      </dgm:t>
    </dgm:pt>
    <dgm:pt modelId="{6926FEB2-5758-1747-9BE9-F90358B12368}" type="pres">
      <dgm:prSet presAssocID="{5A2F64DF-3467-644C-B1A1-96E145BD20D2}" presName="Name37" presStyleLbl="parChTrans1D4" presStyleIdx="4" presStyleCnt="15"/>
      <dgm:spPr/>
      <dgm:t>
        <a:bodyPr/>
        <a:lstStyle/>
        <a:p>
          <a:endParaRPr lang="de-DE"/>
        </a:p>
      </dgm:t>
    </dgm:pt>
    <dgm:pt modelId="{DEB6D21D-8D16-9348-A445-64684EC8C1E8}" type="pres">
      <dgm:prSet presAssocID="{05625C8B-4D69-3347-97E6-DEB28709BE42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6AA7784A-D372-F945-A015-8793693B7CD4}" type="pres">
      <dgm:prSet presAssocID="{05625C8B-4D69-3347-97E6-DEB28709BE42}" presName="rootComposite" presStyleCnt="0"/>
      <dgm:spPr/>
      <dgm:t>
        <a:bodyPr/>
        <a:lstStyle/>
        <a:p>
          <a:endParaRPr lang="de-DE"/>
        </a:p>
      </dgm:t>
    </dgm:pt>
    <dgm:pt modelId="{C0009633-3C41-7843-AF3E-70C79545D483}" type="pres">
      <dgm:prSet presAssocID="{05625C8B-4D69-3347-97E6-DEB28709BE42}" presName="rootText" presStyleLbl="node4" presStyleIdx="4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9D408A1-455F-1344-9EED-E0F511FE947C}" type="pres">
      <dgm:prSet presAssocID="{05625C8B-4D69-3347-97E6-DEB28709BE42}" presName="rootConnector" presStyleLbl="node4" presStyleIdx="4" presStyleCnt="15"/>
      <dgm:spPr/>
      <dgm:t>
        <a:bodyPr/>
        <a:lstStyle/>
        <a:p>
          <a:endParaRPr lang="de-DE"/>
        </a:p>
      </dgm:t>
    </dgm:pt>
    <dgm:pt modelId="{B99F7E1C-B443-6C47-B97C-1F3A13054736}" type="pres">
      <dgm:prSet presAssocID="{05625C8B-4D69-3347-97E6-DEB28709BE42}" presName="hierChild4" presStyleCnt="0"/>
      <dgm:spPr/>
      <dgm:t>
        <a:bodyPr/>
        <a:lstStyle/>
        <a:p>
          <a:endParaRPr lang="de-DE"/>
        </a:p>
      </dgm:t>
    </dgm:pt>
    <dgm:pt modelId="{E24BB9B7-2A65-E941-B468-BDD38175E8B3}" type="pres">
      <dgm:prSet presAssocID="{05625C8B-4D69-3347-97E6-DEB28709BE42}" presName="hierChild5" presStyleCnt="0"/>
      <dgm:spPr/>
      <dgm:t>
        <a:bodyPr/>
        <a:lstStyle/>
        <a:p>
          <a:endParaRPr lang="de-DE"/>
        </a:p>
      </dgm:t>
    </dgm:pt>
    <dgm:pt modelId="{28E506B5-460D-4305-99E3-814533A6F471}" type="pres">
      <dgm:prSet presAssocID="{C4636EE9-AAB2-478E-9D86-D64F6DA6B11C}" presName="Name37" presStyleLbl="parChTrans1D4" presStyleIdx="5" presStyleCnt="15"/>
      <dgm:spPr/>
      <dgm:t>
        <a:bodyPr/>
        <a:lstStyle/>
        <a:p>
          <a:endParaRPr lang="de-DE"/>
        </a:p>
      </dgm:t>
    </dgm:pt>
    <dgm:pt modelId="{D50AD2BE-C4D8-4E36-81B9-91FB31969C95}" type="pres">
      <dgm:prSet presAssocID="{06B380E9-5E01-4928-9ACD-5D7E7ADA4BA0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1B45A06A-E0EA-4160-BE55-7FE723743E63}" type="pres">
      <dgm:prSet presAssocID="{06B380E9-5E01-4928-9ACD-5D7E7ADA4BA0}" presName="rootComposite" presStyleCnt="0"/>
      <dgm:spPr/>
      <dgm:t>
        <a:bodyPr/>
        <a:lstStyle/>
        <a:p>
          <a:endParaRPr lang="de-DE"/>
        </a:p>
      </dgm:t>
    </dgm:pt>
    <dgm:pt modelId="{366B969B-480E-4695-9C4A-0DE021C1E612}" type="pres">
      <dgm:prSet presAssocID="{06B380E9-5E01-4928-9ACD-5D7E7ADA4BA0}" presName="rootText" presStyleLbl="node4" presStyleIdx="5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317B2FF-F53C-4E7C-812E-F03B1E5FCAB3}" type="pres">
      <dgm:prSet presAssocID="{06B380E9-5E01-4928-9ACD-5D7E7ADA4BA0}" presName="rootConnector" presStyleLbl="node4" presStyleIdx="5" presStyleCnt="15"/>
      <dgm:spPr/>
      <dgm:t>
        <a:bodyPr/>
        <a:lstStyle/>
        <a:p>
          <a:endParaRPr lang="de-DE"/>
        </a:p>
      </dgm:t>
    </dgm:pt>
    <dgm:pt modelId="{E37ACF18-3E1F-4808-9AAC-2846B6A3A89B}" type="pres">
      <dgm:prSet presAssocID="{06B380E9-5E01-4928-9ACD-5D7E7ADA4BA0}" presName="hierChild4" presStyleCnt="0"/>
      <dgm:spPr/>
      <dgm:t>
        <a:bodyPr/>
        <a:lstStyle/>
        <a:p>
          <a:endParaRPr lang="de-DE"/>
        </a:p>
      </dgm:t>
    </dgm:pt>
    <dgm:pt modelId="{A5B95DB8-4F35-4487-ACA4-B3A591C02664}" type="pres">
      <dgm:prSet presAssocID="{06B380E9-5E01-4928-9ACD-5D7E7ADA4BA0}" presName="hierChild5" presStyleCnt="0"/>
      <dgm:spPr/>
      <dgm:t>
        <a:bodyPr/>
        <a:lstStyle/>
        <a:p>
          <a:endParaRPr lang="de-DE"/>
        </a:p>
      </dgm:t>
    </dgm:pt>
    <dgm:pt modelId="{56025996-9120-8D4C-8424-BAE05C9969FE}" type="pres">
      <dgm:prSet presAssocID="{FD1781CB-660B-8C43-B22E-E093544ACDEC}" presName="hierChild5" presStyleCnt="0"/>
      <dgm:spPr/>
      <dgm:t>
        <a:bodyPr/>
        <a:lstStyle/>
        <a:p>
          <a:endParaRPr lang="de-DE"/>
        </a:p>
      </dgm:t>
    </dgm:pt>
    <dgm:pt modelId="{B5767B1C-A44B-AC40-9ACA-EEFC25085A65}" type="pres">
      <dgm:prSet presAssocID="{57C886D1-1C42-E643-A4EA-68A1DA9D1D1E}" presName="Name37" presStyleLbl="parChTrans1D4" presStyleIdx="6" presStyleCnt="15"/>
      <dgm:spPr/>
      <dgm:t>
        <a:bodyPr/>
        <a:lstStyle/>
        <a:p>
          <a:endParaRPr lang="de-DE"/>
        </a:p>
      </dgm:t>
    </dgm:pt>
    <dgm:pt modelId="{C80CDAFF-AD1B-B045-81D6-958A2897B2A1}" type="pres">
      <dgm:prSet presAssocID="{3BE3036C-964E-B744-8D14-3B299280C1A9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8067AC06-C7E8-334A-8E18-AE7539A513AA}" type="pres">
      <dgm:prSet presAssocID="{3BE3036C-964E-B744-8D14-3B299280C1A9}" presName="rootComposite" presStyleCnt="0"/>
      <dgm:spPr/>
      <dgm:t>
        <a:bodyPr/>
        <a:lstStyle/>
        <a:p>
          <a:endParaRPr lang="de-DE"/>
        </a:p>
      </dgm:t>
    </dgm:pt>
    <dgm:pt modelId="{C6F0A041-CEBF-9140-B057-D6B5B7FFBD5D}" type="pres">
      <dgm:prSet presAssocID="{3BE3036C-964E-B744-8D14-3B299280C1A9}" presName="rootText" presStyleLbl="node4" presStyleIdx="6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4B553AC-3393-844F-969D-01F9B77B22C6}" type="pres">
      <dgm:prSet presAssocID="{3BE3036C-964E-B744-8D14-3B299280C1A9}" presName="rootConnector" presStyleLbl="node4" presStyleIdx="6" presStyleCnt="15"/>
      <dgm:spPr/>
      <dgm:t>
        <a:bodyPr/>
        <a:lstStyle/>
        <a:p>
          <a:endParaRPr lang="de-DE"/>
        </a:p>
      </dgm:t>
    </dgm:pt>
    <dgm:pt modelId="{8B82A109-8107-F743-8543-8B6C50B60C80}" type="pres">
      <dgm:prSet presAssocID="{3BE3036C-964E-B744-8D14-3B299280C1A9}" presName="hierChild4" presStyleCnt="0"/>
      <dgm:spPr/>
      <dgm:t>
        <a:bodyPr/>
        <a:lstStyle/>
        <a:p>
          <a:endParaRPr lang="de-DE"/>
        </a:p>
      </dgm:t>
    </dgm:pt>
    <dgm:pt modelId="{1A0377E9-E010-FF4E-8A27-75D18E2DD19A}" type="pres">
      <dgm:prSet presAssocID="{D889BFAA-8A39-A743-B8FA-5A0A5EE5E46E}" presName="Name37" presStyleLbl="parChTrans1D4" presStyleIdx="7" presStyleCnt="15"/>
      <dgm:spPr/>
      <dgm:t>
        <a:bodyPr/>
        <a:lstStyle/>
        <a:p>
          <a:endParaRPr lang="de-DE"/>
        </a:p>
      </dgm:t>
    </dgm:pt>
    <dgm:pt modelId="{A35A22F3-2DE3-AE4A-83FF-015930554732}" type="pres">
      <dgm:prSet presAssocID="{5E4B8376-A76E-704E-8CE4-5969D1877CE1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18AEB739-BA2C-C647-88C9-D5867F3AEB6D}" type="pres">
      <dgm:prSet presAssocID="{5E4B8376-A76E-704E-8CE4-5969D1877CE1}" presName="rootComposite" presStyleCnt="0"/>
      <dgm:spPr/>
      <dgm:t>
        <a:bodyPr/>
        <a:lstStyle/>
        <a:p>
          <a:endParaRPr lang="de-DE"/>
        </a:p>
      </dgm:t>
    </dgm:pt>
    <dgm:pt modelId="{C3F9C54C-634B-B448-A53C-4756609E7660}" type="pres">
      <dgm:prSet presAssocID="{5E4B8376-A76E-704E-8CE4-5969D1877CE1}" presName="rootText" presStyleLbl="node4" presStyleIdx="7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C463084-43FC-2440-AE92-65D76EE99F6B}" type="pres">
      <dgm:prSet presAssocID="{5E4B8376-A76E-704E-8CE4-5969D1877CE1}" presName="rootConnector" presStyleLbl="node4" presStyleIdx="7" presStyleCnt="15"/>
      <dgm:spPr/>
      <dgm:t>
        <a:bodyPr/>
        <a:lstStyle/>
        <a:p>
          <a:endParaRPr lang="de-DE"/>
        </a:p>
      </dgm:t>
    </dgm:pt>
    <dgm:pt modelId="{43778228-8280-CD48-96C8-42768433561B}" type="pres">
      <dgm:prSet presAssocID="{5E4B8376-A76E-704E-8CE4-5969D1877CE1}" presName="hierChild4" presStyleCnt="0"/>
      <dgm:spPr/>
      <dgm:t>
        <a:bodyPr/>
        <a:lstStyle/>
        <a:p>
          <a:endParaRPr lang="de-DE"/>
        </a:p>
      </dgm:t>
    </dgm:pt>
    <dgm:pt modelId="{72B1DB8B-B3D3-034B-9614-0D124DEE6F8A}" type="pres">
      <dgm:prSet presAssocID="{5E4B8376-A76E-704E-8CE4-5969D1877CE1}" presName="hierChild5" presStyleCnt="0"/>
      <dgm:spPr/>
      <dgm:t>
        <a:bodyPr/>
        <a:lstStyle/>
        <a:p>
          <a:endParaRPr lang="de-DE"/>
        </a:p>
      </dgm:t>
    </dgm:pt>
    <dgm:pt modelId="{18723EFB-A128-274B-8419-CB7194417957}" type="pres">
      <dgm:prSet presAssocID="{7F723CA1-FC52-2946-AD0C-9AE1D74095B7}" presName="Name37" presStyleLbl="parChTrans1D4" presStyleIdx="8" presStyleCnt="15"/>
      <dgm:spPr/>
      <dgm:t>
        <a:bodyPr/>
        <a:lstStyle/>
        <a:p>
          <a:endParaRPr lang="de-DE"/>
        </a:p>
      </dgm:t>
    </dgm:pt>
    <dgm:pt modelId="{54BBCA50-1DA4-3247-A324-6F0F300DF6A6}" type="pres">
      <dgm:prSet presAssocID="{58E182EE-7D25-1D49-9909-9F50AF70A036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B5E95493-B425-C443-B656-90C812DA8991}" type="pres">
      <dgm:prSet presAssocID="{58E182EE-7D25-1D49-9909-9F50AF70A036}" presName="rootComposite" presStyleCnt="0"/>
      <dgm:spPr/>
      <dgm:t>
        <a:bodyPr/>
        <a:lstStyle/>
        <a:p>
          <a:endParaRPr lang="de-DE"/>
        </a:p>
      </dgm:t>
    </dgm:pt>
    <dgm:pt modelId="{34D8B518-756B-BB49-B3D4-EB714D7343A8}" type="pres">
      <dgm:prSet presAssocID="{58E182EE-7D25-1D49-9909-9F50AF70A036}" presName="rootText" presStyleLbl="node4" presStyleIdx="8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99E859A-2B83-C842-876C-D8D3D187764B}" type="pres">
      <dgm:prSet presAssocID="{58E182EE-7D25-1D49-9909-9F50AF70A036}" presName="rootConnector" presStyleLbl="node4" presStyleIdx="8" presStyleCnt="15"/>
      <dgm:spPr/>
      <dgm:t>
        <a:bodyPr/>
        <a:lstStyle/>
        <a:p>
          <a:endParaRPr lang="de-DE"/>
        </a:p>
      </dgm:t>
    </dgm:pt>
    <dgm:pt modelId="{E2A523C9-37B5-BE4F-AB7E-40F805AE6BED}" type="pres">
      <dgm:prSet presAssocID="{58E182EE-7D25-1D49-9909-9F50AF70A036}" presName="hierChild4" presStyleCnt="0"/>
      <dgm:spPr/>
      <dgm:t>
        <a:bodyPr/>
        <a:lstStyle/>
        <a:p>
          <a:endParaRPr lang="de-DE"/>
        </a:p>
      </dgm:t>
    </dgm:pt>
    <dgm:pt modelId="{651BA24F-7015-F943-98CA-C6AB4C1C8DE9}" type="pres">
      <dgm:prSet presAssocID="{58E182EE-7D25-1D49-9909-9F50AF70A036}" presName="hierChild5" presStyleCnt="0"/>
      <dgm:spPr/>
      <dgm:t>
        <a:bodyPr/>
        <a:lstStyle/>
        <a:p>
          <a:endParaRPr lang="de-DE"/>
        </a:p>
      </dgm:t>
    </dgm:pt>
    <dgm:pt modelId="{F288AB0D-C0D7-F345-88D5-2CBB63C6403B}" type="pres">
      <dgm:prSet presAssocID="{3BE3036C-964E-B744-8D14-3B299280C1A9}" presName="hierChild5" presStyleCnt="0"/>
      <dgm:spPr/>
      <dgm:t>
        <a:bodyPr/>
        <a:lstStyle/>
        <a:p>
          <a:endParaRPr lang="de-DE"/>
        </a:p>
      </dgm:t>
    </dgm:pt>
    <dgm:pt modelId="{C5A5304C-2AE1-EF40-89B8-BFB96BDB4E13}" type="pres">
      <dgm:prSet presAssocID="{52627036-278E-3C4D-A346-B0AFB7C521FE}" presName="Name37" presStyleLbl="parChTrans1D4" presStyleIdx="9" presStyleCnt="15"/>
      <dgm:spPr/>
      <dgm:t>
        <a:bodyPr/>
        <a:lstStyle/>
        <a:p>
          <a:endParaRPr lang="de-DE"/>
        </a:p>
      </dgm:t>
    </dgm:pt>
    <dgm:pt modelId="{BC1608FF-32BD-CB4A-8133-990FEC754315}" type="pres">
      <dgm:prSet presAssocID="{9EE2DEBA-9787-334C-B6FB-A0B0C5EA3329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18376CAF-D615-FE4B-8E9D-084B56025FCD}" type="pres">
      <dgm:prSet presAssocID="{9EE2DEBA-9787-334C-B6FB-A0B0C5EA3329}" presName="rootComposite" presStyleCnt="0"/>
      <dgm:spPr/>
      <dgm:t>
        <a:bodyPr/>
        <a:lstStyle/>
        <a:p>
          <a:endParaRPr lang="de-DE"/>
        </a:p>
      </dgm:t>
    </dgm:pt>
    <dgm:pt modelId="{9F9A0115-6565-ED44-B854-0635F75343AD}" type="pres">
      <dgm:prSet presAssocID="{9EE2DEBA-9787-334C-B6FB-A0B0C5EA3329}" presName="rootText" presStyleLbl="node4" presStyleIdx="9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922FDA6-5DFD-E049-BF60-CE4F7FD8DA28}" type="pres">
      <dgm:prSet presAssocID="{9EE2DEBA-9787-334C-B6FB-A0B0C5EA3329}" presName="rootConnector" presStyleLbl="node4" presStyleIdx="9" presStyleCnt="15"/>
      <dgm:spPr/>
      <dgm:t>
        <a:bodyPr/>
        <a:lstStyle/>
        <a:p>
          <a:endParaRPr lang="de-DE"/>
        </a:p>
      </dgm:t>
    </dgm:pt>
    <dgm:pt modelId="{9A9A93D4-C233-6249-ACBE-39EABB90EE32}" type="pres">
      <dgm:prSet presAssocID="{9EE2DEBA-9787-334C-B6FB-A0B0C5EA3329}" presName="hierChild4" presStyleCnt="0"/>
      <dgm:spPr/>
      <dgm:t>
        <a:bodyPr/>
        <a:lstStyle/>
        <a:p>
          <a:endParaRPr lang="de-DE"/>
        </a:p>
      </dgm:t>
    </dgm:pt>
    <dgm:pt modelId="{786161DA-D65A-9A4D-89BC-8E3154C1025B}" type="pres">
      <dgm:prSet presAssocID="{2EF68556-8CF4-FA4A-B01B-34B4FD81DCEB}" presName="Name37" presStyleLbl="parChTrans1D4" presStyleIdx="10" presStyleCnt="15"/>
      <dgm:spPr/>
      <dgm:t>
        <a:bodyPr/>
        <a:lstStyle/>
        <a:p>
          <a:endParaRPr lang="de-DE"/>
        </a:p>
      </dgm:t>
    </dgm:pt>
    <dgm:pt modelId="{C0E741C9-F2E7-154E-9B69-1EF638C2E421}" type="pres">
      <dgm:prSet presAssocID="{C33AD9ED-A98B-C940-805C-A1702D41DC16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73729CD3-DB4E-DB4E-909F-C7EE9CA36A93}" type="pres">
      <dgm:prSet presAssocID="{C33AD9ED-A98B-C940-805C-A1702D41DC16}" presName="rootComposite" presStyleCnt="0"/>
      <dgm:spPr/>
      <dgm:t>
        <a:bodyPr/>
        <a:lstStyle/>
        <a:p>
          <a:endParaRPr lang="de-DE"/>
        </a:p>
      </dgm:t>
    </dgm:pt>
    <dgm:pt modelId="{F46E50D1-46DF-0C41-B1E3-5EB66C26E4C2}" type="pres">
      <dgm:prSet presAssocID="{C33AD9ED-A98B-C940-805C-A1702D41DC16}" presName="rootText" presStyleLbl="node4" presStyleIdx="10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4FB11EA-FE50-044F-8206-A56E56453AF5}" type="pres">
      <dgm:prSet presAssocID="{C33AD9ED-A98B-C940-805C-A1702D41DC16}" presName="rootConnector" presStyleLbl="node4" presStyleIdx="10" presStyleCnt="15"/>
      <dgm:spPr/>
      <dgm:t>
        <a:bodyPr/>
        <a:lstStyle/>
        <a:p>
          <a:endParaRPr lang="de-DE"/>
        </a:p>
      </dgm:t>
    </dgm:pt>
    <dgm:pt modelId="{163BA47A-B02B-0746-B9BF-966701896CA7}" type="pres">
      <dgm:prSet presAssocID="{C33AD9ED-A98B-C940-805C-A1702D41DC16}" presName="hierChild4" presStyleCnt="0"/>
      <dgm:spPr/>
      <dgm:t>
        <a:bodyPr/>
        <a:lstStyle/>
        <a:p>
          <a:endParaRPr lang="de-DE"/>
        </a:p>
      </dgm:t>
    </dgm:pt>
    <dgm:pt modelId="{49821365-5FC3-5C4E-891C-940CD4B73E91}" type="pres">
      <dgm:prSet presAssocID="{C33AD9ED-A98B-C940-805C-A1702D41DC16}" presName="hierChild5" presStyleCnt="0"/>
      <dgm:spPr/>
      <dgm:t>
        <a:bodyPr/>
        <a:lstStyle/>
        <a:p>
          <a:endParaRPr lang="de-DE"/>
        </a:p>
      </dgm:t>
    </dgm:pt>
    <dgm:pt modelId="{0D1E57FE-F0F6-D74D-9945-4D0E84CE1E1E}" type="pres">
      <dgm:prSet presAssocID="{9EE2DEBA-9787-334C-B6FB-A0B0C5EA3329}" presName="hierChild5" presStyleCnt="0"/>
      <dgm:spPr/>
      <dgm:t>
        <a:bodyPr/>
        <a:lstStyle/>
        <a:p>
          <a:endParaRPr lang="de-DE"/>
        </a:p>
      </dgm:t>
    </dgm:pt>
    <dgm:pt modelId="{1D168DAB-3CFC-4504-8401-DCC39E6F87B9}" type="pres">
      <dgm:prSet presAssocID="{0BCDB377-C87E-4E07-8A9B-F8A580422836}" presName="Name37" presStyleLbl="parChTrans1D4" presStyleIdx="11" presStyleCnt="15"/>
      <dgm:spPr/>
      <dgm:t>
        <a:bodyPr/>
        <a:lstStyle/>
        <a:p>
          <a:endParaRPr lang="de-DE"/>
        </a:p>
      </dgm:t>
    </dgm:pt>
    <dgm:pt modelId="{1920B463-7C59-4021-B150-4D1D083A2A28}" type="pres">
      <dgm:prSet presAssocID="{31945810-5466-4F94-9163-8856BA1BB56E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ADFAD6C5-596A-46A7-A05E-5FF1511626C4}" type="pres">
      <dgm:prSet presAssocID="{31945810-5466-4F94-9163-8856BA1BB56E}" presName="rootComposite" presStyleCnt="0"/>
      <dgm:spPr/>
      <dgm:t>
        <a:bodyPr/>
        <a:lstStyle/>
        <a:p>
          <a:endParaRPr lang="de-DE"/>
        </a:p>
      </dgm:t>
    </dgm:pt>
    <dgm:pt modelId="{4BE01DF4-8E36-430F-9C4C-4C09BBC959A8}" type="pres">
      <dgm:prSet presAssocID="{31945810-5466-4F94-9163-8856BA1BB56E}" presName="rootText" presStyleLbl="node4" presStyleIdx="11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2720BF2-533F-40C6-8742-80526931A8E0}" type="pres">
      <dgm:prSet presAssocID="{31945810-5466-4F94-9163-8856BA1BB56E}" presName="rootConnector" presStyleLbl="node4" presStyleIdx="11" presStyleCnt="15"/>
      <dgm:spPr/>
      <dgm:t>
        <a:bodyPr/>
        <a:lstStyle/>
        <a:p>
          <a:endParaRPr lang="de-DE"/>
        </a:p>
      </dgm:t>
    </dgm:pt>
    <dgm:pt modelId="{1A26C84A-0ECF-402B-A132-7CC7697534D6}" type="pres">
      <dgm:prSet presAssocID="{31945810-5466-4F94-9163-8856BA1BB56E}" presName="hierChild4" presStyleCnt="0"/>
      <dgm:spPr/>
      <dgm:t>
        <a:bodyPr/>
        <a:lstStyle/>
        <a:p>
          <a:endParaRPr lang="de-DE"/>
        </a:p>
      </dgm:t>
    </dgm:pt>
    <dgm:pt modelId="{D9F6D28B-66CF-410D-B6D3-03F953D0207F}" type="pres">
      <dgm:prSet presAssocID="{421E56CF-FE24-42AA-BC5C-72516632AF8D}" presName="Name37" presStyleLbl="parChTrans1D4" presStyleIdx="12" presStyleCnt="15"/>
      <dgm:spPr/>
      <dgm:t>
        <a:bodyPr/>
        <a:lstStyle/>
        <a:p>
          <a:endParaRPr lang="de-DE"/>
        </a:p>
      </dgm:t>
    </dgm:pt>
    <dgm:pt modelId="{0B5BCC0D-F938-44A4-8F96-2A1E9AEF0729}" type="pres">
      <dgm:prSet presAssocID="{D18FD789-F1E5-4F8D-A5BF-100991A53B2A}" presName="hierRoot2" presStyleCnt="0">
        <dgm:presLayoutVars>
          <dgm:hierBranch val="init"/>
        </dgm:presLayoutVars>
      </dgm:prSet>
      <dgm:spPr/>
    </dgm:pt>
    <dgm:pt modelId="{8C3AEEE6-0E3D-42A1-8DB5-DCDCB9516462}" type="pres">
      <dgm:prSet presAssocID="{D18FD789-F1E5-4F8D-A5BF-100991A53B2A}" presName="rootComposite" presStyleCnt="0"/>
      <dgm:spPr/>
    </dgm:pt>
    <dgm:pt modelId="{012D607B-D3F8-43FC-A711-861B8B29A874}" type="pres">
      <dgm:prSet presAssocID="{D18FD789-F1E5-4F8D-A5BF-100991A53B2A}" presName="rootText" presStyleLbl="node4" presStyleIdx="12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13BB601-EDA5-4EB0-9912-0FB429833B00}" type="pres">
      <dgm:prSet presAssocID="{D18FD789-F1E5-4F8D-A5BF-100991A53B2A}" presName="rootConnector" presStyleLbl="node4" presStyleIdx="12" presStyleCnt="15"/>
      <dgm:spPr/>
      <dgm:t>
        <a:bodyPr/>
        <a:lstStyle/>
        <a:p>
          <a:endParaRPr lang="de-DE"/>
        </a:p>
      </dgm:t>
    </dgm:pt>
    <dgm:pt modelId="{5BB0E9B7-F5ED-46A3-84F7-16FD0DC5938D}" type="pres">
      <dgm:prSet presAssocID="{D18FD789-F1E5-4F8D-A5BF-100991A53B2A}" presName="hierChild4" presStyleCnt="0"/>
      <dgm:spPr/>
    </dgm:pt>
    <dgm:pt modelId="{D0C7EE61-F4CF-4DD1-AAC8-38D918968F9E}" type="pres">
      <dgm:prSet presAssocID="{D18FD789-F1E5-4F8D-A5BF-100991A53B2A}" presName="hierChild5" presStyleCnt="0"/>
      <dgm:spPr/>
    </dgm:pt>
    <dgm:pt modelId="{4DD0F7D1-DE74-486B-A68F-5BD8C6A2352C}" type="pres">
      <dgm:prSet presAssocID="{31945810-5466-4F94-9163-8856BA1BB56E}" presName="hierChild5" presStyleCnt="0"/>
      <dgm:spPr/>
      <dgm:t>
        <a:bodyPr/>
        <a:lstStyle/>
        <a:p>
          <a:endParaRPr lang="de-DE"/>
        </a:p>
      </dgm:t>
    </dgm:pt>
    <dgm:pt modelId="{32F9449D-AC3D-AF43-A69D-E7804E0ED8E4}" type="pres">
      <dgm:prSet presAssocID="{079EA2AB-F86F-D344-8A86-F135657BD54C}" presName="Name37" presStyleLbl="parChTrans1D4" presStyleIdx="13" presStyleCnt="15"/>
      <dgm:spPr/>
      <dgm:t>
        <a:bodyPr/>
        <a:lstStyle/>
        <a:p>
          <a:endParaRPr lang="de-DE"/>
        </a:p>
      </dgm:t>
    </dgm:pt>
    <dgm:pt modelId="{47458723-2BE9-2042-B718-45A33DEAFE0C}" type="pres">
      <dgm:prSet presAssocID="{60E3B84F-BFEA-7E4E-8BE1-94C94C89BF6C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49E1E18B-4BB9-8144-9841-14613662305C}" type="pres">
      <dgm:prSet presAssocID="{60E3B84F-BFEA-7E4E-8BE1-94C94C89BF6C}" presName="rootComposite" presStyleCnt="0"/>
      <dgm:spPr/>
      <dgm:t>
        <a:bodyPr/>
        <a:lstStyle/>
        <a:p>
          <a:endParaRPr lang="de-DE"/>
        </a:p>
      </dgm:t>
    </dgm:pt>
    <dgm:pt modelId="{67918BF2-D913-B443-81BC-0B771B29E533}" type="pres">
      <dgm:prSet presAssocID="{60E3B84F-BFEA-7E4E-8BE1-94C94C89BF6C}" presName="rootText" presStyleLbl="node4" presStyleIdx="13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B4E2D13-6AAA-F44E-BDD8-00F74122E58E}" type="pres">
      <dgm:prSet presAssocID="{60E3B84F-BFEA-7E4E-8BE1-94C94C89BF6C}" presName="rootConnector" presStyleLbl="node4" presStyleIdx="13" presStyleCnt="15"/>
      <dgm:spPr/>
      <dgm:t>
        <a:bodyPr/>
        <a:lstStyle/>
        <a:p>
          <a:endParaRPr lang="de-DE"/>
        </a:p>
      </dgm:t>
    </dgm:pt>
    <dgm:pt modelId="{6C59CFF8-0911-DF41-B6B6-B24AA53C6376}" type="pres">
      <dgm:prSet presAssocID="{60E3B84F-BFEA-7E4E-8BE1-94C94C89BF6C}" presName="hierChild4" presStyleCnt="0"/>
      <dgm:spPr/>
      <dgm:t>
        <a:bodyPr/>
        <a:lstStyle/>
        <a:p>
          <a:endParaRPr lang="de-DE"/>
        </a:p>
      </dgm:t>
    </dgm:pt>
    <dgm:pt modelId="{57FF2ECD-0C52-BD43-ABF0-159A36877040}" type="pres">
      <dgm:prSet presAssocID="{60E3B84F-BFEA-7E4E-8BE1-94C94C89BF6C}" presName="hierChild5" presStyleCnt="0"/>
      <dgm:spPr/>
      <dgm:t>
        <a:bodyPr/>
        <a:lstStyle/>
        <a:p>
          <a:endParaRPr lang="de-DE"/>
        </a:p>
      </dgm:t>
    </dgm:pt>
    <dgm:pt modelId="{C2FE3E24-E4F5-43CE-8619-06FBCC3B86E3}" type="pres">
      <dgm:prSet presAssocID="{6B3641DD-28C7-4164-ACBF-D4D9799E228C}" presName="Name37" presStyleLbl="parChTrans1D4" presStyleIdx="14" presStyleCnt="15"/>
      <dgm:spPr/>
      <dgm:t>
        <a:bodyPr/>
        <a:lstStyle/>
        <a:p>
          <a:endParaRPr lang="de-DE"/>
        </a:p>
      </dgm:t>
    </dgm:pt>
    <dgm:pt modelId="{A58AF6D0-9D29-43BD-889B-24E3E58E5700}" type="pres">
      <dgm:prSet presAssocID="{E9C03AB2-E2F4-42FE-BC5A-2379764FDAED}" presName="hierRoot2" presStyleCnt="0">
        <dgm:presLayoutVars>
          <dgm:hierBranch val="init"/>
        </dgm:presLayoutVars>
      </dgm:prSet>
      <dgm:spPr/>
    </dgm:pt>
    <dgm:pt modelId="{7A1D5BA1-E3D3-4C46-B3DC-95AD219A3BD2}" type="pres">
      <dgm:prSet presAssocID="{E9C03AB2-E2F4-42FE-BC5A-2379764FDAED}" presName="rootComposite" presStyleCnt="0"/>
      <dgm:spPr/>
    </dgm:pt>
    <dgm:pt modelId="{648064D0-23FF-4820-806A-C90E51AA4797}" type="pres">
      <dgm:prSet presAssocID="{E9C03AB2-E2F4-42FE-BC5A-2379764FDAED}" presName="rootText" presStyleLbl="node4" presStyleIdx="14" presStyleCnt="1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3D50F2-4E85-4089-906C-56D338BAD6BC}" type="pres">
      <dgm:prSet presAssocID="{E9C03AB2-E2F4-42FE-BC5A-2379764FDAED}" presName="rootConnector" presStyleLbl="node4" presStyleIdx="14" presStyleCnt="15"/>
      <dgm:spPr/>
      <dgm:t>
        <a:bodyPr/>
        <a:lstStyle/>
        <a:p>
          <a:endParaRPr lang="de-DE"/>
        </a:p>
      </dgm:t>
    </dgm:pt>
    <dgm:pt modelId="{57FBE7EA-58B4-4C16-9021-F885EF86EDB1}" type="pres">
      <dgm:prSet presAssocID="{E9C03AB2-E2F4-42FE-BC5A-2379764FDAED}" presName="hierChild4" presStyleCnt="0"/>
      <dgm:spPr/>
    </dgm:pt>
    <dgm:pt modelId="{ACCA9DC9-BD29-45BF-B9A1-6AB7165CD0A7}" type="pres">
      <dgm:prSet presAssocID="{E9C03AB2-E2F4-42FE-BC5A-2379764FDAED}" presName="hierChild5" presStyleCnt="0"/>
      <dgm:spPr/>
    </dgm:pt>
    <dgm:pt modelId="{A26CFA84-E0EE-4DFA-AB8D-79850B5FE146}" type="pres">
      <dgm:prSet presAssocID="{86B7D758-363E-49E2-8608-791BEFC9C66C}" presName="hierChild5" presStyleCnt="0"/>
      <dgm:spPr/>
      <dgm:t>
        <a:bodyPr/>
        <a:lstStyle/>
        <a:p>
          <a:endParaRPr lang="de-DE"/>
        </a:p>
      </dgm:t>
    </dgm:pt>
    <dgm:pt modelId="{67FFB1BB-C363-4B30-9B92-DD970BACDABB}" type="pres">
      <dgm:prSet presAssocID="{EE4A0FBF-53CB-4C4E-83EC-204CA167BC11}" presName="hierChild5" presStyleCnt="0"/>
      <dgm:spPr/>
      <dgm:t>
        <a:bodyPr/>
        <a:lstStyle/>
        <a:p>
          <a:endParaRPr lang="de-DE"/>
        </a:p>
      </dgm:t>
    </dgm:pt>
    <dgm:pt modelId="{74380EF8-BBC3-7E44-80C4-EC04FD8A55C8}" type="pres">
      <dgm:prSet presAssocID="{6ADDF999-8579-F844-84BD-DBBC0974F14C}" presName="hierChild3" presStyleCnt="0"/>
      <dgm:spPr/>
      <dgm:t>
        <a:bodyPr/>
        <a:lstStyle/>
        <a:p>
          <a:endParaRPr lang="de-DE"/>
        </a:p>
      </dgm:t>
    </dgm:pt>
  </dgm:ptLst>
  <dgm:cxnLst>
    <dgm:cxn modelId="{BC92E498-1BAA-4482-83CE-B44584454A78}" type="presOf" srcId="{E9C03AB2-E2F4-42FE-BC5A-2379764FDAED}" destId="{648064D0-23FF-4820-806A-C90E51AA4797}" srcOrd="0" destOrd="0" presId="urn:microsoft.com/office/officeart/2005/8/layout/orgChart1"/>
    <dgm:cxn modelId="{5F45AB4B-36F0-6641-A5C9-37055A8C0960}" srcId="{9EE2DEBA-9787-334C-B6FB-A0B0C5EA3329}" destId="{C33AD9ED-A98B-C940-805C-A1702D41DC16}" srcOrd="0" destOrd="0" parTransId="{2EF68556-8CF4-FA4A-B01B-34B4FD81DCEB}" sibTransId="{AC16EAE1-7DA3-8743-B04F-C695987A5E0E}"/>
    <dgm:cxn modelId="{838202A1-1EC3-984A-A167-E9D7557E66DB}" srcId="{86B7D758-363E-49E2-8608-791BEFC9C66C}" destId="{9EE2DEBA-9787-334C-B6FB-A0B0C5EA3329}" srcOrd="3" destOrd="0" parTransId="{52627036-278E-3C4D-A346-B0AFB7C521FE}" sibTransId="{0B8CF416-562A-1C45-B8C0-B50A2DF56D14}"/>
    <dgm:cxn modelId="{270CFA74-216B-459C-8E30-19BB04874222}" type="presOf" srcId="{EE4A0FBF-53CB-4C4E-83EC-204CA167BC11}" destId="{9D2CFE13-3E46-4ACB-B0C5-8DAC940EB811}" srcOrd="1" destOrd="0" presId="urn:microsoft.com/office/officeart/2005/8/layout/orgChart1"/>
    <dgm:cxn modelId="{CBB9B22C-565F-4E0D-AC6D-3828E91463BB}" type="presOf" srcId="{58E182EE-7D25-1D49-9909-9F50AF70A036}" destId="{34D8B518-756B-BB49-B3D4-EB714D7343A8}" srcOrd="0" destOrd="0" presId="urn:microsoft.com/office/officeart/2005/8/layout/orgChart1"/>
    <dgm:cxn modelId="{51B78FA7-72FC-48AF-B50F-4EAA6250B047}" type="presOf" srcId="{C33AD9ED-A98B-C940-805C-A1702D41DC16}" destId="{F46E50D1-46DF-0C41-B1E3-5EB66C26E4C2}" srcOrd="0" destOrd="0" presId="urn:microsoft.com/office/officeart/2005/8/layout/orgChart1"/>
    <dgm:cxn modelId="{8CA6BEB0-5F40-4F5F-9313-67FF8184C76A}" srcId="{31945810-5466-4F94-9163-8856BA1BB56E}" destId="{D18FD789-F1E5-4F8D-A5BF-100991A53B2A}" srcOrd="0" destOrd="0" parTransId="{421E56CF-FE24-42AA-BC5C-72516632AF8D}" sibTransId="{98A9DF0D-8384-4DCA-9372-50001C7029DA}"/>
    <dgm:cxn modelId="{026D9811-62A2-4D92-AE09-C73AFBB0C416}" type="presOf" srcId="{27597CEE-BE99-8C45-AA0E-0623A2FCDB1B}" destId="{26A4340F-E2D8-7640-9B66-210B5840DFEB}" srcOrd="1" destOrd="0" presId="urn:microsoft.com/office/officeart/2005/8/layout/orgChart1"/>
    <dgm:cxn modelId="{84DFBB93-9989-4B57-876D-345C6163DD97}" type="presOf" srcId="{31945810-5466-4F94-9163-8856BA1BB56E}" destId="{42720BF2-533F-40C6-8742-80526931A8E0}" srcOrd="1" destOrd="0" presId="urn:microsoft.com/office/officeart/2005/8/layout/orgChart1"/>
    <dgm:cxn modelId="{729687E4-9E3C-4E4C-BE24-FA3406878743}" type="presOf" srcId="{60E3B84F-BFEA-7E4E-8BE1-94C94C89BF6C}" destId="{9B4E2D13-6AAA-F44E-BDD8-00F74122E58E}" srcOrd="1" destOrd="0" presId="urn:microsoft.com/office/officeart/2005/8/layout/orgChart1"/>
    <dgm:cxn modelId="{57558D18-AE9C-4F15-86BF-722DD4024ABC}" type="presOf" srcId="{421E56CF-FE24-42AA-BC5C-72516632AF8D}" destId="{D9F6D28B-66CF-410D-B6D3-03F953D0207F}" srcOrd="0" destOrd="0" presId="urn:microsoft.com/office/officeart/2005/8/layout/orgChart1"/>
    <dgm:cxn modelId="{71F2082C-87C6-476F-B247-2C8844AC8DCB}" type="presOf" srcId="{7C9FA17B-5593-465F-8BC4-1902BB25F3D0}" destId="{F9019043-CC9A-4103-8C7B-4C45DA42B69E}" srcOrd="1" destOrd="0" presId="urn:microsoft.com/office/officeart/2005/8/layout/orgChart1"/>
    <dgm:cxn modelId="{CA2F0E1A-3ABB-499D-AFF2-A16F6CA3855B}" type="presOf" srcId="{31945810-5466-4F94-9163-8856BA1BB56E}" destId="{4BE01DF4-8E36-430F-9C4C-4C09BBC959A8}" srcOrd="0" destOrd="0" presId="urn:microsoft.com/office/officeart/2005/8/layout/orgChart1"/>
    <dgm:cxn modelId="{38A3F39A-EAAF-4DF6-BE87-BA30570C694C}" type="presOf" srcId="{079EA2AB-F86F-D344-8A86-F135657BD54C}" destId="{32F9449D-AC3D-AF43-A69D-E7804E0ED8E4}" srcOrd="0" destOrd="0" presId="urn:microsoft.com/office/officeart/2005/8/layout/orgChart1"/>
    <dgm:cxn modelId="{593AF1D4-9C61-4D6B-A6EF-3C696E63E434}" type="presOf" srcId="{9EE2DEBA-9787-334C-B6FB-A0B0C5EA3329}" destId="{9F9A0115-6565-ED44-B854-0635F75343AD}" srcOrd="0" destOrd="0" presId="urn:microsoft.com/office/officeart/2005/8/layout/orgChart1"/>
    <dgm:cxn modelId="{E7A05188-842D-41C6-8E68-A72854AA1E9D}" srcId="{6ADDF999-8579-F844-84BD-DBBC0974F14C}" destId="{EE4A0FBF-53CB-4C4E-83EC-204CA167BC11}" srcOrd="0" destOrd="0" parTransId="{E1DFB685-4419-4CF6-BDE7-7EC90565949B}" sibTransId="{1D531218-84BA-4C35-8FF8-1796ECE590A1}"/>
    <dgm:cxn modelId="{20E1EACB-BE46-417F-9471-DDE3FC95C2D3}" type="presOf" srcId="{3BE3036C-964E-B744-8D14-3B299280C1A9}" destId="{C6F0A041-CEBF-9140-B057-D6B5B7FFBD5D}" srcOrd="0" destOrd="0" presId="urn:microsoft.com/office/officeart/2005/8/layout/orgChart1"/>
    <dgm:cxn modelId="{007C00D0-1B17-46D9-981E-1A1BAC7D553E}" type="presOf" srcId="{2EF68556-8CF4-FA4A-B01B-34B4FD81DCEB}" destId="{786161DA-D65A-9A4D-89BC-8E3154C1025B}" srcOrd="0" destOrd="0" presId="urn:microsoft.com/office/officeart/2005/8/layout/orgChart1"/>
    <dgm:cxn modelId="{0928FD3B-2FE1-4BB0-A6B2-CE3E03464E2C}" type="presOf" srcId="{F6F2937F-4DD4-1A4C-844C-4ABDA5857488}" destId="{9CE9FC1C-6128-C046-8959-1CCF8BF8B3D4}" srcOrd="0" destOrd="0" presId="urn:microsoft.com/office/officeart/2005/8/layout/orgChart1"/>
    <dgm:cxn modelId="{D327EF25-9058-4AC7-9056-EB8A03D4BF7E}" type="presOf" srcId="{6B3641DD-28C7-4164-ACBF-D4D9799E228C}" destId="{C2FE3E24-E4F5-43CE-8619-06FBCC3B86E3}" srcOrd="0" destOrd="0" presId="urn:microsoft.com/office/officeart/2005/8/layout/orgChart1"/>
    <dgm:cxn modelId="{E8013170-6ADA-CF46-9BC2-62DED12E9D28}" srcId="{FD1781CB-660B-8C43-B22E-E093544ACDEC}" destId="{EB711FA1-2F7A-A54E-96D3-0DB28916F400}" srcOrd="1" destOrd="0" parTransId="{F6F2937F-4DD4-1A4C-844C-4ABDA5857488}" sibTransId="{B6BD2AEF-7D6E-7047-AB3E-AE585125BF4D}"/>
    <dgm:cxn modelId="{F183D633-5E02-4647-B367-3317BB5565F1}" srcId="{3BE3036C-964E-B744-8D14-3B299280C1A9}" destId="{5E4B8376-A76E-704E-8CE4-5969D1877CE1}" srcOrd="0" destOrd="0" parTransId="{D889BFAA-8A39-A743-B8FA-5A0A5EE5E46E}" sibTransId="{F37ABF2D-7310-9442-989D-FB9347599F5D}"/>
    <dgm:cxn modelId="{875AC31A-2C9F-4C9B-9716-CF7FD1C5B3B6}" type="presOf" srcId="{7C9FA17B-5593-465F-8BC4-1902BB25F3D0}" destId="{9B91F57C-86D9-4557-93EB-9BECC39F5276}" srcOrd="0" destOrd="0" presId="urn:microsoft.com/office/officeart/2005/8/layout/orgChart1"/>
    <dgm:cxn modelId="{FAD48DBA-90B7-4906-9A35-D5D12DE9CEE2}" type="presOf" srcId="{05625C8B-4D69-3347-97E6-DEB28709BE42}" destId="{A9D408A1-455F-1344-9EED-E0F511FE947C}" srcOrd="1" destOrd="0" presId="urn:microsoft.com/office/officeart/2005/8/layout/orgChart1"/>
    <dgm:cxn modelId="{746B1DF9-C89D-4D75-B4DA-BE822A98B9B5}" type="presOf" srcId="{06B380E9-5E01-4928-9ACD-5D7E7ADA4BA0}" destId="{366B969B-480E-4695-9C4A-0DE021C1E612}" srcOrd="0" destOrd="0" presId="urn:microsoft.com/office/officeart/2005/8/layout/orgChart1"/>
    <dgm:cxn modelId="{DB8AA731-0FFB-40A0-91BB-40A191CBFFEB}" type="presOf" srcId="{86B7D758-363E-49E2-8608-791BEFC9C66C}" destId="{25CC64E1-1F98-4E0A-BC31-2800BE5CA715}" srcOrd="1" destOrd="0" presId="urn:microsoft.com/office/officeart/2005/8/layout/orgChart1"/>
    <dgm:cxn modelId="{114D43B6-1F80-4F76-8BA6-EEF5A0C3727C}" type="presOf" srcId="{D889BFAA-8A39-A743-B8FA-5A0A5EE5E46E}" destId="{1A0377E9-E010-FF4E-8A27-75D18E2DD19A}" srcOrd="0" destOrd="0" presId="urn:microsoft.com/office/officeart/2005/8/layout/orgChart1"/>
    <dgm:cxn modelId="{5A4DE4EF-4AC7-41B2-9993-B5279221F2E2}" type="presOf" srcId="{60E3B84F-BFEA-7E4E-8BE1-94C94C89BF6C}" destId="{67918BF2-D913-B443-81BC-0B771B29E533}" srcOrd="0" destOrd="0" presId="urn:microsoft.com/office/officeart/2005/8/layout/orgChart1"/>
    <dgm:cxn modelId="{98E8DBA3-BDCC-47B7-9EF0-AB5E37DF37F9}" type="presOf" srcId="{05625C8B-4D69-3347-97E6-DEB28709BE42}" destId="{C0009633-3C41-7843-AF3E-70C79545D483}" srcOrd="0" destOrd="0" presId="urn:microsoft.com/office/officeart/2005/8/layout/orgChart1"/>
    <dgm:cxn modelId="{CD8D7B4D-CC65-4181-8FFF-4648E060D411}" type="presOf" srcId="{E1DFB685-4419-4CF6-BDE7-7EC90565949B}" destId="{3DB98853-F50E-4CE3-8BFD-301FB57D0FD0}" srcOrd="0" destOrd="0" presId="urn:microsoft.com/office/officeart/2005/8/layout/orgChart1"/>
    <dgm:cxn modelId="{2BCA4B55-3CBA-41DA-A332-A506DC977F2A}" type="presOf" srcId="{5A2F64DF-3467-644C-B1A1-96E145BD20D2}" destId="{6926FEB2-5758-1747-9BE9-F90358B12368}" srcOrd="0" destOrd="0" presId="urn:microsoft.com/office/officeart/2005/8/layout/orgChart1"/>
    <dgm:cxn modelId="{6AF613E3-2AA9-4DF5-AF0B-A6B670E7DA18}" type="presOf" srcId="{894D4F49-31B4-4439-B53C-89E29AA4AC2B}" destId="{17037010-B5A2-403E-A224-3C970A777206}" srcOrd="0" destOrd="0" presId="urn:microsoft.com/office/officeart/2005/8/layout/orgChart1"/>
    <dgm:cxn modelId="{6606C695-42F9-460D-A540-A74279B0EC39}" type="presOf" srcId="{86B7D758-363E-49E2-8608-791BEFC9C66C}" destId="{01AA025B-BC4F-47AE-BA89-F524A2F0FD6D}" srcOrd="0" destOrd="0" presId="urn:microsoft.com/office/officeart/2005/8/layout/orgChart1"/>
    <dgm:cxn modelId="{D77B02BA-0DF0-42D6-A4BA-50AA9ABA3F40}" srcId="{86B7D758-363E-49E2-8608-791BEFC9C66C}" destId="{31945810-5466-4F94-9163-8856BA1BB56E}" srcOrd="4" destOrd="0" parTransId="{0BCDB377-C87E-4E07-8A9B-F8A580422836}" sibTransId="{C833513B-305D-4219-81F6-72BC0D6AB1CE}"/>
    <dgm:cxn modelId="{77386682-0797-41DE-8F1A-C880C92DC42F}" type="presOf" srcId="{FD1781CB-660B-8C43-B22E-E093544ACDEC}" destId="{DE2E5A8E-397F-3F45-AA99-A9AC8272E081}" srcOrd="1" destOrd="0" presId="urn:microsoft.com/office/officeart/2005/8/layout/orgChart1"/>
    <dgm:cxn modelId="{5E83F478-4211-9549-9903-7B766C2BF564}" srcId="{86B7D758-363E-49E2-8608-791BEFC9C66C}" destId="{FD1781CB-660B-8C43-B22E-E093544ACDEC}" srcOrd="1" destOrd="0" parTransId="{80247A01-D91D-DD49-A408-FCDC851F4594}" sibTransId="{55BB6EF7-157B-9C4A-803B-948375F36360}"/>
    <dgm:cxn modelId="{7C5E1328-779F-5748-BE25-90A57B652F05}" srcId="{FD1781CB-660B-8C43-B22E-E093544ACDEC}" destId="{27597CEE-BE99-8C45-AA0E-0623A2FCDB1B}" srcOrd="0" destOrd="0" parTransId="{4CA963ED-CD0B-7D49-9D15-0617ED2B97C1}" sibTransId="{6927220A-9CD2-104F-9942-6F726DBEA574}"/>
    <dgm:cxn modelId="{A234B2EF-075A-4428-B0B9-99C6BAFE770A}" type="presOf" srcId="{06B380E9-5E01-4928-9ACD-5D7E7ADA4BA0}" destId="{9317B2FF-F53C-4E7C-812E-F03B1E5FCAB3}" srcOrd="1" destOrd="0" presId="urn:microsoft.com/office/officeart/2005/8/layout/orgChart1"/>
    <dgm:cxn modelId="{E7DB2946-2B4B-43C0-8477-8B189323EFE2}" type="presOf" srcId="{3003C4F8-16E9-4C9A-AFC8-010C18F1D20A}" destId="{637B0921-7D20-4142-B5B4-B96089BB2461}" srcOrd="0" destOrd="0" presId="urn:microsoft.com/office/officeart/2005/8/layout/orgChart1"/>
    <dgm:cxn modelId="{674F1BF4-FC2A-4681-AB03-F07747FEFD8E}" type="presOf" srcId="{3BE3036C-964E-B744-8D14-3B299280C1A9}" destId="{04B553AC-3393-844F-969D-01F9B77B22C6}" srcOrd="1" destOrd="0" presId="urn:microsoft.com/office/officeart/2005/8/layout/orgChart1"/>
    <dgm:cxn modelId="{13C896D7-E8AB-4785-B8F5-E288AF1E134D}" type="presOf" srcId="{7F723CA1-FC52-2946-AD0C-9AE1D74095B7}" destId="{18723EFB-A128-274B-8419-CB7194417957}" srcOrd="0" destOrd="0" presId="urn:microsoft.com/office/officeart/2005/8/layout/orgChart1"/>
    <dgm:cxn modelId="{69721DF3-0F97-44A1-ABFC-405ED746CC29}" type="presOf" srcId="{C33AD9ED-A98B-C940-805C-A1702D41DC16}" destId="{34FB11EA-FE50-044F-8206-A56E56453AF5}" srcOrd="1" destOrd="0" presId="urn:microsoft.com/office/officeart/2005/8/layout/orgChart1"/>
    <dgm:cxn modelId="{303524E7-D9CB-0B4C-B5B5-E7ED10FA7368}" srcId="{86B7D758-363E-49E2-8608-791BEFC9C66C}" destId="{60E3B84F-BFEA-7E4E-8BE1-94C94C89BF6C}" srcOrd="5" destOrd="0" parTransId="{079EA2AB-F86F-D344-8A86-F135657BD54C}" sibTransId="{0DD603C7-D373-344B-B58A-E9053A4E0B3D}"/>
    <dgm:cxn modelId="{9796ED7B-A0E3-4B43-BBE5-5911F46F95B3}" srcId="{86B7D758-363E-49E2-8608-791BEFC9C66C}" destId="{7C9FA17B-5593-465F-8BC4-1902BB25F3D0}" srcOrd="0" destOrd="0" parTransId="{894D4F49-31B4-4439-B53C-89E29AA4AC2B}" sibTransId="{EB289AAA-2E62-4760-A8DA-81EB26C082A5}"/>
    <dgm:cxn modelId="{E279ECA4-669A-4518-B1C8-E3FC9A16D55F}" srcId="{FD1781CB-660B-8C43-B22E-E093544ACDEC}" destId="{06B380E9-5E01-4928-9ACD-5D7E7ADA4BA0}" srcOrd="3" destOrd="0" parTransId="{C4636EE9-AAB2-478E-9D86-D64F6DA6B11C}" sibTransId="{AF93D2EF-A6E3-438F-8043-479336629F45}"/>
    <dgm:cxn modelId="{81A12645-631C-9045-9D7B-4430D9A0B4F1}" type="presOf" srcId="{6ADDF999-8579-F844-84BD-DBBC0974F14C}" destId="{486D54EE-3E1D-0741-9FE9-58427103A281}" srcOrd="0" destOrd="0" presId="urn:microsoft.com/office/officeart/2005/8/layout/orgChart1"/>
    <dgm:cxn modelId="{FE903D23-B0A9-4402-A13D-B3A53864A8A2}" type="presOf" srcId="{EB711FA1-2F7A-A54E-96D3-0DB28916F400}" destId="{735468E9-DEAA-F644-847E-81A863581BBB}" srcOrd="0" destOrd="0" presId="urn:microsoft.com/office/officeart/2005/8/layout/orgChart1"/>
    <dgm:cxn modelId="{D8FA4173-D123-45E3-B56D-4177B72CF2C6}" type="presOf" srcId="{5E4B8376-A76E-704E-8CE4-5969D1877CE1}" destId="{C3F9C54C-634B-B448-A53C-4756609E7660}" srcOrd="0" destOrd="0" presId="urn:microsoft.com/office/officeart/2005/8/layout/orgChart1"/>
    <dgm:cxn modelId="{D803DE25-C754-4C38-A41E-9FFFBA62DF8C}" type="presOf" srcId="{4CA963ED-CD0B-7D49-9D15-0617ED2B97C1}" destId="{DC196480-1674-614F-B4DC-61AAA6C32100}" srcOrd="0" destOrd="0" presId="urn:microsoft.com/office/officeart/2005/8/layout/orgChart1"/>
    <dgm:cxn modelId="{8B66E257-4AA9-44BE-A87D-274F7A339BE2}" type="presOf" srcId="{0BCDB377-C87E-4E07-8A9B-F8A580422836}" destId="{1D168DAB-3CFC-4504-8401-DCC39E6F87B9}" srcOrd="0" destOrd="0" presId="urn:microsoft.com/office/officeart/2005/8/layout/orgChart1"/>
    <dgm:cxn modelId="{0057F690-757F-4CFC-AA05-1162F0DCDBF6}" type="presOf" srcId="{52627036-278E-3C4D-A346-B0AFB7C521FE}" destId="{C5A5304C-2AE1-EF40-89B8-BFB96BDB4E13}" srcOrd="0" destOrd="0" presId="urn:microsoft.com/office/officeart/2005/8/layout/orgChart1"/>
    <dgm:cxn modelId="{3C358EA4-E0DE-43CA-8C70-4ABAA93856A4}" type="presOf" srcId="{EE4A0FBF-53CB-4C4E-83EC-204CA167BC11}" destId="{9DACBC51-265E-4BDC-AFB4-E5CBBF70E009}" srcOrd="0" destOrd="0" presId="urn:microsoft.com/office/officeart/2005/8/layout/orgChart1"/>
    <dgm:cxn modelId="{7C33D150-08E4-4FBF-92E1-CF0CB2724CB8}" type="presOf" srcId="{D18FD789-F1E5-4F8D-A5BF-100991A53B2A}" destId="{613BB601-EDA5-4EB0-9912-0FB429833B00}" srcOrd="1" destOrd="0" presId="urn:microsoft.com/office/officeart/2005/8/layout/orgChart1"/>
    <dgm:cxn modelId="{9CDC2D03-656F-1A47-9C63-FBE695490AAF}" srcId="{3BE3036C-964E-B744-8D14-3B299280C1A9}" destId="{58E182EE-7D25-1D49-9909-9F50AF70A036}" srcOrd="1" destOrd="0" parTransId="{7F723CA1-FC52-2946-AD0C-9AE1D74095B7}" sibTransId="{F2903CF6-F4D1-5D45-9DD7-3F726B7202C5}"/>
    <dgm:cxn modelId="{959F2E85-F364-EA4C-9881-0ED827E0AC53}" type="presOf" srcId="{DFC0E015-2445-394C-AC44-72A79D208A3A}" destId="{F51CBE94-8C1D-5B46-8A12-7F6E1F26247B}" srcOrd="0" destOrd="0" presId="urn:microsoft.com/office/officeart/2005/8/layout/orgChart1"/>
    <dgm:cxn modelId="{1DC20814-DEB1-4833-AA85-1A29D241203E}" type="presOf" srcId="{57C886D1-1C42-E643-A4EA-68A1DA9D1D1E}" destId="{B5767B1C-A44B-AC40-9ACA-EEFC25085A65}" srcOrd="0" destOrd="0" presId="urn:microsoft.com/office/officeart/2005/8/layout/orgChart1"/>
    <dgm:cxn modelId="{DB171973-FB74-4E9B-8F76-BC9BB87E7699}" type="presOf" srcId="{27597CEE-BE99-8C45-AA0E-0623A2FCDB1B}" destId="{EE2582BA-F5E7-C74F-8A56-2B09ED0914BE}" srcOrd="0" destOrd="0" presId="urn:microsoft.com/office/officeart/2005/8/layout/orgChart1"/>
    <dgm:cxn modelId="{37BB6FF2-0E42-4E1C-BF65-6D0540DF3940}" type="presOf" srcId="{C4636EE9-AAB2-478E-9D86-D64F6DA6B11C}" destId="{28E506B5-460D-4305-99E3-814533A6F471}" srcOrd="0" destOrd="0" presId="urn:microsoft.com/office/officeart/2005/8/layout/orgChart1"/>
    <dgm:cxn modelId="{5291FC84-8112-4226-8DF7-305DDA9BFB68}" type="presOf" srcId="{9EE2DEBA-9787-334C-B6FB-A0B0C5EA3329}" destId="{F922FDA6-5DFD-E049-BF60-CE4F7FD8DA28}" srcOrd="1" destOrd="0" presId="urn:microsoft.com/office/officeart/2005/8/layout/orgChart1"/>
    <dgm:cxn modelId="{53EEC1F3-92AD-C743-90E5-AE1C459C419D}" srcId="{FD1781CB-660B-8C43-B22E-E093544ACDEC}" destId="{05625C8B-4D69-3347-97E6-DEB28709BE42}" srcOrd="2" destOrd="0" parTransId="{5A2F64DF-3467-644C-B1A1-96E145BD20D2}" sibTransId="{95CD8782-0369-864A-B714-B6021B4F8F85}"/>
    <dgm:cxn modelId="{3CD4B3E1-4FCF-4E13-8765-8D16106D4A4C}" type="presOf" srcId="{FD1781CB-660B-8C43-B22E-E093544ACDEC}" destId="{B9827F1E-7B34-B742-B34C-C888166781AB}" srcOrd="0" destOrd="0" presId="urn:microsoft.com/office/officeart/2005/8/layout/orgChart1"/>
    <dgm:cxn modelId="{87D16991-A0B8-4E0F-BD6D-1CC01F59C7A5}" srcId="{86B7D758-363E-49E2-8608-791BEFC9C66C}" destId="{E9C03AB2-E2F4-42FE-BC5A-2379764FDAED}" srcOrd="6" destOrd="0" parTransId="{6B3641DD-28C7-4164-ACBF-D4D9799E228C}" sibTransId="{5E38E73B-5502-45A1-9165-A39DDADC8F23}"/>
    <dgm:cxn modelId="{89EF4202-C2AA-403A-8BB8-C22366336819}" type="presOf" srcId="{80247A01-D91D-DD49-A408-FCDC851F4594}" destId="{6CAE5A0E-6AEA-E849-88A4-2A2DECB13F55}" srcOrd="0" destOrd="0" presId="urn:microsoft.com/office/officeart/2005/8/layout/orgChart1"/>
    <dgm:cxn modelId="{A1A1AB7C-0436-42AB-B1E9-E86DB4F5E276}" type="presOf" srcId="{E9C03AB2-E2F4-42FE-BC5A-2379764FDAED}" destId="{733D50F2-4E85-4089-906C-56D338BAD6BC}" srcOrd="1" destOrd="0" presId="urn:microsoft.com/office/officeart/2005/8/layout/orgChart1"/>
    <dgm:cxn modelId="{4E170F73-A957-4116-804D-7B8104A1E364}" type="presOf" srcId="{58E182EE-7D25-1D49-9909-9F50AF70A036}" destId="{599E859A-2B83-C842-876C-D8D3D187764B}" srcOrd="1" destOrd="0" presId="urn:microsoft.com/office/officeart/2005/8/layout/orgChart1"/>
    <dgm:cxn modelId="{9DDF02E6-18EF-4341-BDA3-018F5DB3B3A6}" type="presOf" srcId="{EB711FA1-2F7A-A54E-96D3-0DB28916F400}" destId="{562AAEEB-A2D5-A940-A405-2CCBD691CFC4}" srcOrd="1" destOrd="0" presId="urn:microsoft.com/office/officeart/2005/8/layout/orgChart1"/>
    <dgm:cxn modelId="{6AC13FAF-EA4F-5D46-A14A-C81B5A803BE4}" srcId="{86B7D758-363E-49E2-8608-791BEFC9C66C}" destId="{3BE3036C-964E-B744-8D14-3B299280C1A9}" srcOrd="2" destOrd="0" parTransId="{57C886D1-1C42-E643-A4EA-68A1DA9D1D1E}" sibTransId="{04103FFE-E7AC-4A48-91CA-EEE0F1AC5988}"/>
    <dgm:cxn modelId="{2ACF1F04-76D5-8F4D-AB93-AFCEAB322746}" srcId="{DFC0E015-2445-394C-AC44-72A79D208A3A}" destId="{6ADDF999-8579-F844-84BD-DBBC0974F14C}" srcOrd="0" destOrd="0" parTransId="{720CD14C-E53C-994C-9930-D1238CF7F752}" sibTransId="{77EA8B36-3FB1-4A45-BA65-155BCFDA7696}"/>
    <dgm:cxn modelId="{39BE1BE0-DE93-4EBE-9BA7-596FB8D0CE6E}" srcId="{EE4A0FBF-53CB-4C4E-83EC-204CA167BC11}" destId="{86B7D758-363E-49E2-8608-791BEFC9C66C}" srcOrd="0" destOrd="0" parTransId="{3003C4F8-16E9-4C9A-AFC8-010C18F1D20A}" sibTransId="{C2089885-8484-4322-B0FF-364F5BEE57C3}"/>
    <dgm:cxn modelId="{58D9F750-3819-4C05-B260-26272C9627CD}" type="presOf" srcId="{D18FD789-F1E5-4F8D-A5BF-100991A53B2A}" destId="{012D607B-D3F8-43FC-A711-861B8B29A874}" srcOrd="0" destOrd="0" presId="urn:microsoft.com/office/officeart/2005/8/layout/orgChart1"/>
    <dgm:cxn modelId="{D92BEAC1-2DC6-3D41-9DED-B1D711F32999}" type="presOf" srcId="{6ADDF999-8579-F844-84BD-DBBC0974F14C}" destId="{7B943ABE-5909-A64C-9489-306FC97F65D0}" srcOrd="1" destOrd="0" presId="urn:microsoft.com/office/officeart/2005/8/layout/orgChart1"/>
    <dgm:cxn modelId="{D924373F-11AA-49EF-A5D6-AF229E8E3900}" type="presOf" srcId="{5E4B8376-A76E-704E-8CE4-5969D1877CE1}" destId="{3C463084-43FC-2440-AE92-65D76EE99F6B}" srcOrd="1" destOrd="0" presId="urn:microsoft.com/office/officeart/2005/8/layout/orgChart1"/>
    <dgm:cxn modelId="{37AD0769-844F-2744-8056-3235D477FFCB}" type="presParOf" srcId="{F51CBE94-8C1D-5B46-8A12-7F6E1F26247B}" destId="{E05DCC9F-B6F7-4943-A0E2-DADA59027D1C}" srcOrd="0" destOrd="0" presId="urn:microsoft.com/office/officeart/2005/8/layout/orgChart1"/>
    <dgm:cxn modelId="{8044762E-89A9-9B45-B983-DF1DA1D95DC0}" type="presParOf" srcId="{E05DCC9F-B6F7-4943-A0E2-DADA59027D1C}" destId="{E482A9B6-05FE-C242-9514-E509BB6CEE6E}" srcOrd="0" destOrd="0" presId="urn:microsoft.com/office/officeart/2005/8/layout/orgChart1"/>
    <dgm:cxn modelId="{4C7FEEA5-ECCB-1A4F-B712-74BCC0C7524E}" type="presParOf" srcId="{E482A9B6-05FE-C242-9514-E509BB6CEE6E}" destId="{486D54EE-3E1D-0741-9FE9-58427103A281}" srcOrd="0" destOrd="0" presId="urn:microsoft.com/office/officeart/2005/8/layout/orgChart1"/>
    <dgm:cxn modelId="{1FA74091-8BBE-EE43-9E84-313DDD590AF0}" type="presParOf" srcId="{E482A9B6-05FE-C242-9514-E509BB6CEE6E}" destId="{7B943ABE-5909-A64C-9489-306FC97F65D0}" srcOrd="1" destOrd="0" presId="urn:microsoft.com/office/officeart/2005/8/layout/orgChart1"/>
    <dgm:cxn modelId="{79A6A192-2042-4F4F-98E2-64A8B5893AC3}" type="presParOf" srcId="{E05DCC9F-B6F7-4943-A0E2-DADA59027D1C}" destId="{72DD3E9D-6646-D04E-B658-F0F7B9C35951}" srcOrd="1" destOrd="0" presId="urn:microsoft.com/office/officeart/2005/8/layout/orgChart1"/>
    <dgm:cxn modelId="{1CB03959-CC2D-4E19-9193-A2AD65215BCA}" type="presParOf" srcId="{72DD3E9D-6646-D04E-B658-F0F7B9C35951}" destId="{3DB98853-F50E-4CE3-8BFD-301FB57D0FD0}" srcOrd="0" destOrd="0" presId="urn:microsoft.com/office/officeart/2005/8/layout/orgChart1"/>
    <dgm:cxn modelId="{678C74FC-7E81-4AF3-AB2C-BD941845D915}" type="presParOf" srcId="{72DD3E9D-6646-D04E-B658-F0F7B9C35951}" destId="{7BC58692-1B71-4CBF-90BA-EC339519D4F6}" srcOrd="1" destOrd="0" presId="urn:microsoft.com/office/officeart/2005/8/layout/orgChart1"/>
    <dgm:cxn modelId="{56127177-DBE4-4FC9-81A3-6F967BDC49CB}" type="presParOf" srcId="{7BC58692-1B71-4CBF-90BA-EC339519D4F6}" destId="{592D3B27-A43B-4B0C-901A-DD7155EBA72F}" srcOrd="0" destOrd="0" presId="urn:microsoft.com/office/officeart/2005/8/layout/orgChart1"/>
    <dgm:cxn modelId="{8EC8CFED-27CE-4DA7-9EEB-330813555181}" type="presParOf" srcId="{592D3B27-A43B-4B0C-901A-DD7155EBA72F}" destId="{9DACBC51-265E-4BDC-AFB4-E5CBBF70E009}" srcOrd="0" destOrd="0" presId="urn:microsoft.com/office/officeart/2005/8/layout/orgChart1"/>
    <dgm:cxn modelId="{0BD9713B-9D6D-424D-995D-7FB1B97C6FAB}" type="presParOf" srcId="{592D3B27-A43B-4B0C-901A-DD7155EBA72F}" destId="{9D2CFE13-3E46-4ACB-B0C5-8DAC940EB811}" srcOrd="1" destOrd="0" presId="urn:microsoft.com/office/officeart/2005/8/layout/orgChart1"/>
    <dgm:cxn modelId="{D5FFC9DB-E201-4D96-9EE6-76144381CA91}" type="presParOf" srcId="{7BC58692-1B71-4CBF-90BA-EC339519D4F6}" destId="{EDEE2AF8-9083-495C-A5E9-DECDBE4E6EF2}" srcOrd="1" destOrd="0" presId="urn:microsoft.com/office/officeart/2005/8/layout/orgChart1"/>
    <dgm:cxn modelId="{1A722769-BD16-45C6-9766-EBD35A5E5681}" type="presParOf" srcId="{EDEE2AF8-9083-495C-A5E9-DECDBE4E6EF2}" destId="{637B0921-7D20-4142-B5B4-B96089BB2461}" srcOrd="0" destOrd="0" presId="urn:microsoft.com/office/officeart/2005/8/layout/orgChart1"/>
    <dgm:cxn modelId="{12CE7D8B-8C92-403D-9AB6-05C309153136}" type="presParOf" srcId="{EDEE2AF8-9083-495C-A5E9-DECDBE4E6EF2}" destId="{856AB8C9-E6B2-4C09-9D59-30D6CA475A4B}" srcOrd="1" destOrd="0" presId="urn:microsoft.com/office/officeart/2005/8/layout/orgChart1"/>
    <dgm:cxn modelId="{9F009CE4-2AB2-4E04-909D-318F148B5480}" type="presParOf" srcId="{856AB8C9-E6B2-4C09-9D59-30D6CA475A4B}" destId="{4F72BECB-1AAD-47F1-A387-C813F26DD31E}" srcOrd="0" destOrd="0" presId="urn:microsoft.com/office/officeart/2005/8/layout/orgChart1"/>
    <dgm:cxn modelId="{89DBD09F-E74B-41EF-BF52-B168C1991224}" type="presParOf" srcId="{4F72BECB-1AAD-47F1-A387-C813F26DD31E}" destId="{01AA025B-BC4F-47AE-BA89-F524A2F0FD6D}" srcOrd="0" destOrd="0" presId="urn:microsoft.com/office/officeart/2005/8/layout/orgChart1"/>
    <dgm:cxn modelId="{6BB37E6F-7491-492D-AF5F-2794A996A092}" type="presParOf" srcId="{4F72BECB-1AAD-47F1-A387-C813F26DD31E}" destId="{25CC64E1-1F98-4E0A-BC31-2800BE5CA715}" srcOrd="1" destOrd="0" presId="urn:microsoft.com/office/officeart/2005/8/layout/orgChart1"/>
    <dgm:cxn modelId="{E6E0F6D7-1A6D-427F-BF9E-72F78E510335}" type="presParOf" srcId="{856AB8C9-E6B2-4C09-9D59-30D6CA475A4B}" destId="{67507171-8775-4D26-899E-31B6A3596E4B}" srcOrd="1" destOrd="0" presId="urn:microsoft.com/office/officeart/2005/8/layout/orgChart1"/>
    <dgm:cxn modelId="{0DC7902D-DCD7-4FE3-976A-566FE1F22C66}" type="presParOf" srcId="{67507171-8775-4D26-899E-31B6A3596E4B}" destId="{17037010-B5A2-403E-A224-3C970A777206}" srcOrd="0" destOrd="0" presId="urn:microsoft.com/office/officeart/2005/8/layout/orgChart1"/>
    <dgm:cxn modelId="{12F534F9-69A1-49B6-B38B-94B8BDE38AF5}" type="presParOf" srcId="{67507171-8775-4D26-899E-31B6A3596E4B}" destId="{A9A108BF-19E0-43F6-81F1-30BDCA3288E0}" srcOrd="1" destOrd="0" presId="urn:microsoft.com/office/officeart/2005/8/layout/orgChart1"/>
    <dgm:cxn modelId="{A10A1967-D116-4C5A-9A8A-7BCA91838E09}" type="presParOf" srcId="{A9A108BF-19E0-43F6-81F1-30BDCA3288E0}" destId="{A99A3004-FF44-48AE-8B4F-858CC911B3C4}" srcOrd="0" destOrd="0" presId="urn:microsoft.com/office/officeart/2005/8/layout/orgChart1"/>
    <dgm:cxn modelId="{4F521F59-3319-44B9-9A2F-736CB81669BE}" type="presParOf" srcId="{A99A3004-FF44-48AE-8B4F-858CC911B3C4}" destId="{9B91F57C-86D9-4557-93EB-9BECC39F5276}" srcOrd="0" destOrd="0" presId="urn:microsoft.com/office/officeart/2005/8/layout/orgChart1"/>
    <dgm:cxn modelId="{FA384992-B77B-4976-9798-8455E8393DCF}" type="presParOf" srcId="{A99A3004-FF44-48AE-8B4F-858CC911B3C4}" destId="{F9019043-CC9A-4103-8C7B-4C45DA42B69E}" srcOrd="1" destOrd="0" presId="urn:microsoft.com/office/officeart/2005/8/layout/orgChart1"/>
    <dgm:cxn modelId="{50A6E2F8-0EB7-49BF-BDD2-EA59B8795927}" type="presParOf" srcId="{A9A108BF-19E0-43F6-81F1-30BDCA3288E0}" destId="{4CFA75FB-2EB9-4982-8949-77E0CB79A572}" srcOrd="1" destOrd="0" presId="urn:microsoft.com/office/officeart/2005/8/layout/orgChart1"/>
    <dgm:cxn modelId="{EC7509E5-EA04-40AF-AD81-5D6CDF2C74D5}" type="presParOf" srcId="{A9A108BF-19E0-43F6-81F1-30BDCA3288E0}" destId="{D3EACA97-13B4-435E-87C2-46176CC7F3D3}" srcOrd="2" destOrd="0" presId="urn:microsoft.com/office/officeart/2005/8/layout/orgChart1"/>
    <dgm:cxn modelId="{C545A016-7A7B-4CBC-ACD4-8E51E19CC8ED}" type="presParOf" srcId="{67507171-8775-4D26-899E-31B6A3596E4B}" destId="{6CAE5A0E-6AEA-E849-88A4-2A2DECB13F55}" srcOrd="2" destOrd="0" presId="urn:microsoft.com/office/officeart/2005/8/layout/orgChart1"/>
    <dgm:cxn modelId="{22EFDA4D-BB99-4FCC-8D89-DBB1E84CD3D4}" type="presParOf" srcId="{67507171-8775-4D26-899E-31B6A3596E4B}" destId="{A4CD3D39-0DF5-EE4C-AA8E-04B527EE8739}" srcOrd="3" destOrd="0" presId="urn:microsoft.com/office/officeart/2005/8/layout/orgChart1"/>
    <dgm:cxn modelId="{D4D1AAA7-D494-452B-9BD8-109EEA902B32}" type="presParOf" srcId="{A4CD3D39-0DF5-EE4C-AA8E-04B527EE8739}" destId="{84261AF8-4BFD-C840-9FEE-48F47D649AC8}" srcOrd="0" destOrd="0" presId="urn:microsoft.com/office/officeart/2005/8/layout/orgChart1"/>
    <dgm:cxn modelId="{7F032C06-4016-41D0-B880-D9A1FE937DB3}" type="presParOf" srcId="{84261AF8-4BFD-C840-9FEE-48F47D649AC8}" destId="{B9827F1E-7B34-B742-B34C-C888166781AB}" srcOrd="0" destOrd="0" presId="urn:microsoft.com/office/officeart/2005/8/layout/orgChart1"/>
    <dgm:cxn modelId="{6129C124-DB71-4A1A-8C13-06CF2D0A9FB8}" type="presParOf" srcId="{84261AF8-4BFD-C840-9FEE-48F47D649AC8}" destId="{DE2E5A8E-397F-3F45-AA99-A9AC8272E081}" srcOrd="1" destOrd="0" presId="urn:microsoft.com/office/officeart/2005/8/layout/orgChart1"/>
    <dgm:cxn modelId="{07F99E4B-00EB-4946-92DF-B8066610ED26}" type="presParOf" srcId="{A4CD3D39-0DF5-EE4C-AA8E-04B527EE8739}" destId="{1B26F2F0-29A0-2F4E-83AD-6A6E96F95F95}" srcOrd="1" destOrd="0" presId="urn:microsoft.com/office/officeart/2005/8/layout/orgChart1"/>
    <dgm:cxn modelId="{69C031AA-028E-481A-AC50-51EDC960F293}" type="presParOf" srcId="{1B26F2F0-29A0-2F4E-83AD-6A6E96F95F95}" destId="{DC196480-1674-614F-B4DC-61AAA6C32100}" srcOrd="0" destOrd="0" presId="urn:microsoft.com/office/officeart/2005/8/layout/orgChart1"/>
    <dgm:cxn modelId="{5BD0FBDD-300A-4149-90E8-F0D2C2A45F3A}" type="presParOf" srcId="{1B26F2F0-29A0-2F4E-83AD-6A6E96F95F95}" destId="{D372A286-1B22-714C-93A3-7EE56F914E02}" srcOrd="1" destOrd="0" presId="urn:microsoft.com/office/officeart/2005/8/layout/orgChart1"/>
    <dgm:cxn modelId="{48CA09E8-59F7-46A7-B8BF-8EEE306B3E13}" type="presParOf" srcId="{D372A286-1B22-714C-93A3-7EE56F914E02}" destId="{520FC715-FFFF-C348-8D00-2D24D8D24F49}" srcOrd="0" destOrd="0" presId="urn:microsoft.com/office/officeart/2005/8/layout/orgChart1"/>
    <dgm:cxn modelId="{FCD1A90C-CACC-4F91-A4AA-802137EE6586}" type="presParOf" srcId="{520FC715-FFFF-C348-8D00-2D24D8D24F49}" destId="{EE2582BA-F5E7-C74F-8A56-2B09ED0914BE}" srcOrd="0" destOrd="0" presId="urn:microsoft.com/office/officeart/2005/8/layout/orgChart1"/>
    <dgm:cxn modelId="{B283BF0B-68E5-43D5-9A38-E40654EF0A87}" type="presParOf" srcId="{520FC715-FFFF-C348-8D00-2D24D8D24F49}" destId="{26A4340F-E2D8-7640-9B66-210B5840DFEB}" srcOrd="1" destOrd="0" presId="urn:microsoft.com/office/officeart/2005/8/layout/orgChart1"/>
    <dgm:cxn modelId="{4EA79BD9-7478-4001-93EA-E9DAA1CCE301}" type="presParOf" srcId="{D372A286-1B22-714C-93A3-7EE56F914E02}" destId="{419C9FC3-8EEA-9A48-A4EF-73D8C5A5DCA6}" srcOrd="1" destOrd="0" presId="urn:microsoft.com/office/officeart/2005/8/layout/orgChart1"/>
    <dgm:cxn modelId="{48E650C8-BFA0-44AE-A78A-06EFAE2B66BD}" type="presParOf" srcId="{D372A286-1B22-714C-93A3-7EE56F914E02}" destId="{1C4404CC-F070-8A42-82DB-757D2567A969}" srcOrd="2" destOrd="0" presId="urn:microsoft.com/office/officeart/2005/8/layout/orgChart1"/>
    <dgm:cxn modelId="{81FA158B-9109-4D69-9CC9-C9F867CA880D}" type="presParOf" srcId="{1B26F2F0-29A0-2F4E-83AD-6A6E96F95F95}" destId="{9CE9FC1C-6128-C046-8959-1CCF8BF8B3D4}" srcOrd="2" destOrd="0" presId="urn:microsoft.com/office/officeart/2005/8/layout/orgChart1"/>
    <dgm:cxn modelId="{7F11DEE5-0B8E-4D0E-94FA-3D3A24562C70}" type="presParOf" srcId="{1B26F2F0-29A0-2F4E-83AD-6A6E96F95F95}" destId="{F6B2A827-62DE-2B4B-AA79-4522D1075367}" srcOrd="3" destOrd="0" presId="urn:microsoft.com/office/officeart/2005/8/layout/orgChart1"/>
    <dgm:cxn modelId="{3FB5A26C-2ED9-4B3B-8B98-EAFD42F5D4E5}" type="presParOf" srcId="{F6B2A827-62DE-2B4B-AA79-4522D1075367}" destId="{363A3656-EF59-774E-8705-34BEADC8FCB8}" srcOrd="0" destOrd="0" presId="urn:microsoft.com/office/officeart/2005/8/layout/orgChart1"/>
    <dgm:cxn modelId="{85EDF12A-1018-49E2-A4BF-1E444999F8A9}" type="presParOf" srcId="{363A3656-EF59-774E-8705-34BEADC8FCB8}" destId="{735468E9-DEAA-F644-847E-81A863581BBB}" srcOrd="0" destOrd="0" presId="urn:microsoft.com/office/officeart/2005/8/layout/orgChart1"/>
    <dgm:cxn modelId="{76D9B529-9955-4E27-9432-98BB6B4E9080}" type="presParOf" srcId="{363A3656-EF59-774E-8705-34BEADC8FCB8}" destId="{562AAEEB-A2D5-A940-A405-2CCBD691CFC4}" srcOrd="1" destOrd="0" presId="urn:microsoft.com/office/officeart/2005/8/layout/orgChart1"/>
    <dgm:cxn modelId="{843BE32E-1045-4A1C-A0C4-1DF0E953CD67}" type="presParOf" srcId="{F6B2A827-62DE-2B4B-AA79-4522D1075367}" destId="{F1BD08D5-DF33-ED43-80F9-6958E20B015A}" srcOrd="1" destOrd="0" presId="urn:microsoft.com/office/officeart/2005/8/layout/orgChart1"/>
    <dgm:cxn modelId="{D2E26E81-B037-4C2C-ADB0-D6D0DC4BB9C7}" type="presParOf" srcId="{F6B2A827-62DE-2B4B-AA79-4522D1075367}" destId="{B8593653-5DEA-E54B-9BED-D5D242869495}" srcOrd="2" destOrd="0" presId="urn:microsoft.com/office/officeart/2005/8/layout/orgChart1"/>
    <dgm:cxn modelId="{150EA4BC-D21A-4B5C-A5AC-CDDF89B5ABFF}" type="presParOf" srcId="{1B26F2F0-29A0-2F4E-83AD-6A6E96F95F95}" destId="{6926FEB2-5758-1747-9BE9-F90358B12368}" srcOrd="4" destOrd="0" presId="urn:microsoft.com/office/officeart/2005/8/layout/orgChart1"/>
    <dgm:cxn modelId="{CC9966A1-3ACF-4438-85EC-922785215AD3}" type="presParOf" srcId="{1B26F2F0-29A0-2F4E-83AD-6A6E96F95F95}" destId="{DEB6D21D-8D16-9348-A445-64684EC8C1E8}" srcOrd="5" destOrd="0" presId="urn:microsoft.com/office/officeart/2005/8/layout/orgChart1"/>
    <dgm:cxn modelId="{651DAF73-0D6A-471D-8F02-F1D66D2B5EE5}" type="presParOf" srcId="{DEB6D21D-8D16-9348-A445-64684EC8C1E8}" destId="{6AA7784A-D372-F945-A015-8793693B7CD4}" srcOrd="0" destOrd="0" presId="urn:microsoft.com/office/officeart/2005/8/layout/orgChart1"/>
    <dgm:cxn modelId="{1410DF38-CA04-4BE0-B3C6-D92C35450E4F}" type="presParOf" srcId="{6AA7784A-D372-F945-A015-8793693B7CD4}" destId="{C0009633-3C41-7843-AF3E-70C79545D483}" srcOrd="0" destOrd="0" presId="urn:microsoft.com/office/officeart/2005/8/layout/orgChart1"/>
    <dgm:cxn modelId="{39EADAE5-1A26-4CB3-A138-C9EA784C551C}" type="presParOf" srcId="{6AA7784A-D372-F945-A015-8793693B7CD4}" destId="{A9D408A1-455F-1344-9EED-E0F511FE947C}" srcOrd="1" destOrd="0" presId="urn:microsoft.com/office/officeart/2005/8/layout/orgChart1"/>
    <dgm:cxn modelId="{C56B1995-0046-4976-9069-39A13C8DFD66}" type="presParOf" srcId="{DEB6D21D-8D16-9348-A445-64684EC8C1E8}" destId="{B99F7E1C-B443-6C47-B97C-1F3A13054736}" srcOrd="1" destOrd="0" presId="urn:microsoft.com/office/officeart/2005/8/layout/orgChart1"/>
    <dgm:cxn modelId="{6ADF6E90-12DC-477D-B502-8A17B0ED4A59}" type="presParOf" srcId="{DEB6D21D-8D16-9348-A445-64684EC8C1E8}" destId="{E24BB9B7-2A65-E941-B468-BDD38175E8B3}" srcOrd="2" destOrd="0" presId="urn:microsoft.com/office/officeart/2005/8/layout/orgChart1"/>
    <dgm:cxn modelId="{EB093353-90BE-4D45-B6FA-6D1D815F484F}" type="presParOf" srcId="{1B26F2F0-29A0-2F4E-83AD-6A6E96F95F95}" destId="{28E506B5-460D-4305-99E3-814533A6F471}" srcOrd="6" destOrd="0" presId="urn:microsoft.com/office/officeart/2005/8/layout/orgChart1"/>
    <dgm:cxn modelId="{24A392C6-518F-4B62-B490-65168F0C56E7}" type="presParOf" srcId="{1B26F2F0-29A0-2F4E-83AD-6A6E96F95F95}" destId="{D50AD2BE-C4D8-4E36-81B9-91FB31969C95}" srcOrd="7" destOrd="0" presId="urn:microsoft.com/office/officeart/2005/8/layout/orgChart1"/>
    <dgm:cxn modelId="{CC4F9F74-2CED-4A56-B113-B6424F1CFA2B}" type="presParOf" srcId="{D50AD2BE-C4D8-4E36-81B9-91FB31969C95}" destId="{1B45A06A-E0EA-4160-BE55-7FE723743E63}" srcOrd="0" destOrd="0" presId="urn:microsoft.com/office/officeart/2005/8/layout/orgChart1"/>
    <dgm:cxn modelId="{98301399-AA1E-437A-ADD4-5D74BACEE53E}" type="presParOf" srcId="{1B45A06A-E0EA-4160-BE55-7FE723743E63}" destId="{366B969B-480E-4695-9C4A-0DE021C1E612}" srcOrd="0" destOrd="0" presId="urn:microsoft.com/office/officeart/2005/8/layout/orgChart1"/>
    <dgm:cxn modelId="{75EC8A2E-BDE4-4AB3-9C97-D240A07A5727}" type="presParOf" srcId="{1B45A06A-E0EA-4160-BE55-7FE723743E63}" destId="{9317B2FF-F53C-4E7C-812E-F03B1E5FCAB3}" srcOrd="1" destOrd="0" presId="urn:microsoft.com/office/officeart/2005/8/layout/orgChart1"/>
    <dgm:cxn modelId="{5234DEEF-91E9-443A-B0D7-F5D73C9D6D15}" type="presParOf" srcId="{D50AD2BE-C4D8-4E36-81B9-91FB31969C95}" destId="{E37ACF18-3E1F-4808-9AAC-2846B6A3A89B}" srcOrd="1" destOrd="0" presId="urn:microsoft.com/office/officeart/2005/8/layout/orgChart1"/>
    <dgm:cxn modelId="{0FB3426F-A8D3-4F11-9A29-3B3C8949424D}" type="presParOf" srcId="{D50AD2BE-C4D8-4E36-81B9-91FB31969C95}" destId="{A5B95DB8-4F35-4487-ACA4-B3A591C02664}" srcOrd="2" destOrd="0" presId="urn:microsoft.com/office/officeart/2005/8/layout/orgChart1"/>
    <dgm:cxn modelId="{47861B86-5624-4E98-A910-1D1049DF9C3D}" type="presParOf" srcId="{A4CD3D39-0DF5-EE4C-AA8E-04B527EE8739}" destId="{56025996-9120-8D4C-8424-BAE05C9969FE}" srcOrd="2" destOrd="0" presId="urn:microsoft.com/office/officeart/2005/8/layout/orgChart1"/>
    <dgm:cxn modelId="{72560035-D675-48A3-B0E1-4E38EABE6F68}" type="presParOf" srcId="{67507171-8775-4D26-899E-31B6A3596E4B}" destId="{B5767B1C-A44B-AC40-9ACA-EEFC25085A65}" srcOrd="4" destOrd="0" presId="urn:microsoft.com/office/officeart/2005/8/layout/orgChart1"/>
    <dgm:cxn modelId="{9DD3BC3F-7BD8-47A9-B842-9E7767A952EF}" type="presParOf" srcId="{67507171-8775-4D26-899E-31B6A3596E4B}" destId="{C80CDAFF-AD1B-B045-81D6-958A2897B2A1}" srcOrd="5" destOrd="0" presId="urn:microsoft.com/office/officeart/2005/8/layout/orgChart1"/>
    <dgm:cxn modelId="{43A8C164-2FE0-4212-ACAC-7BD6064B3882}" type="presParOf" srcId="{C80CDAFF-AD1B-B045-81D6-958A2897B2A1}" destId="{8067AC06-C7E8-334A-8E18-AE7539A513AA}" srcOrd="0" destOrd="0" presId="urn:microsoft.com/office/officeart/2005/8/layout/orgChart1"/>
    <dgm:cxn modelId="{835573FB-6543-45B7-A233-35F7920B9C4B}" type="presParOf" srcId="{8067AC06-C7E8-334A-8E18-AE7539A513AA}" destId="{C6F0A041-CEBF-9140-B057-D6B5B7FFBD5D}" srcOrd="0" destOrd="0" presId="urn:microsoft.com/office/officeart/2005/8/layout/orgChart1"/>
    <dgm:cxn modelId="{78CA7C1F-0F9E-4D86-8B56-4B123D096BAE}" type="presParOf" srcId="{8067AC06-C7E8-334A-8E18-AE7539A513AA}" destId="{04B553AC-3393-844F-969D-01F9B77B22C6}" srcOrd="1" destOrd="0" presId="urn:microsoft.com/office/officeart/2005/8/layout/orgChart1"/>
    <dgm:cxn modelId="{FA0BCEBA-46D6-4264-A2A7-B32E369164E1}" type="presParOf" srcId="{C80CDAFF-AD1B-B045-81D6-958A2897B2A1}" destId="{8B82A109-8107-F743-8543-8B6C50B60C80}" srcOrd="1" destOrd="0" presId="urn:microsoft.com/office/officeart/2005/8/layout/orgChart1"/>
    <dgm:cxn modelId="{E5F1E271-E8E3-4607-8F04-448122658845}" type="presParOf" srcId="{8B82A109-8107-F743-8543-8B6C50B60C80}" destId="{1A0377E9-E010-FF4E-8A27-75D18E2DD19A}" srcOrd="0" destOrd="0" presId="urn:microsoft.com/office/officeart/2005/8/layout/orgChart1"/>
    <dgm:cxn modelId="{3E9AA654-406A-4479-9542-C5C3314642D2}" type="presParOf" srcId="{8B82A109-8107-F743-8543-8B6C50B60C80}" destId="{A35A22F3-2DE3-AE4A-83FF-015930554732}" srcOrd="1" destOrd="0" presId="urn:microsoft.com/office/officeart/2005/8/layout/orgChart1"/>
    <dgm:cxn modelId="{032FB47B-7634-458B-AA3A-FE1930F7D087}" type="presParOf" srcId="{A35A22F3-2DE3-AE4A-83FF-015930554732}" destId="{18AEB739-BA2C-C647-88C9-D5867F3AEB6D}" srcOrd="0" destOrd="0" presId="urn:microsoft.com/office/officeart/2005/8/layout/orgChart1"/>
    <dgm:cxn modelId="{EBD70785-725C-4D66-A47D-3F1C0B7FAFF4}" type="presParOf" srcId="{18AEB739-BA2C-C647-88C9-D5867F3AEB6D}" destId="{C3F9C54C-634B-B448-A53C-4756609E7660}" srcOrd="0" destOrd="0" presId="urn:microsoft.com/office/officeart/2005/8/layout/orgChart1"/>
    <dgm:cxn modelId="{94334D6C-4FF8-434E-9A73-8F1B022F4708}" type="presParOf" srcId="{18AEB739-BA2C-C647-88C9-D5867F3AEB6D}" destId="{3C463084-43FC-2440-AE92-65D76EE99F6B}" srcOrd="1" destOrd="0" presId="urn:microsoft.com/office/officeart/2005/8/layout/orgChart1"/>
    <dgm:cxn modelId="{5B0AB92F-31CC-4A0C-97AD-FC70F18F1FF5}" type="presParOf" srcId="{A35A22F3-2DE3-AE4A-83FF-015930554732}" destId="{43778228-8280-CD48-96C8-42768433561B}" srcOrd="1" destOrd="0" presId="urn:microsoft.com/office/officeart/2005/8/layout/orgChart1"/>
    <dgm:cxn modelId="{0839F3FA-3630-42B0-A876-9B9F6E058000}" type="presParOf" srcId="{A35A22F3-2DE3-AE4A-83FF-015930554732}" destId="{72B1DB8B-B3D3-034B-9614-0D124DEE6F8A}" srcOrd="2" destOrd="0" presId="urn:microsoft.com/office/officeart/2005/8/layout/orgChart1"/>
    <dgm:cxn modelId="{20DD206E-F2F6-4F58-B03C-F2DEF73F3D3D}" type="presParOf" srcId="{8B82A109-8107-F743-8543-8B6C50B60C80}" destId="{18723EFB-A128-274B-8419-CB7194417957}" srcOrd="2" destOrd="0" presId="urn:microsoft.com/office/officeart/2005/8/layout/orgChart1"/>
    <dgm:cxn modelId="{0E2B484B-CFF0-479C-B48F-2929C1BBA945}" type="presParOf" srcId="{8B82A109-8107-F743-8543-8B6C50B60C80}" destId="{54BBCA50-1DA4-3247-A324-6F0F300DF6A6}" srcOrd="3" destOrd="0" presId="urn:microsoft.com/office/officeart/2005/8/layout/orgChart1"/>
    <dgm:cxn modelId="{1EB92DBE-102C-4C22-9975-A37BF61BD877}" type="presParOf" srcId="{54BBCA50-1DA4-3247-A324-6F0F300DF6A6}" destId="{B5E95493-B425-C443-B656-90C812DA8991}" srcOrd="0" destOrd="0" presId="urn:microsoft.com/office/officeart/2005/8/layout/orgChart1"/>
    <dgm:cxn modelId="{AA5C803B-CBA7-4F9E-8E8C-867E5064F05A}" type="presParOf" srcId="{B5E95493-B425-C443-B656-90C812DA8991}" destId="{34D8B518-756B-BB49-B3D4-EB714D7343A8}" srcOrd="0" destOrd="0" presId="urn:microsoft.com/office/officeart/2005/8/layout/orgChart1"/>
    <dgm:cxn modelId="{D1F8A460-B5BF-4F46-BB36-D92C72F2279A}" type="presParOf" srcId="{B5E95493-B425-C443-B656-90C812DA8991}" destId="{599E859A-2B83-C842-876C-D8D3D187764B}" srcOrd="1" destOrd="0" presId="urn:microsoft.com/office/officeart/2005/8/layout/orgChart1"/>
    <dgm:cxn modelId="{77C1C82E-F103-4104-B867-82A1362764AE}" type="presParOf" srcId="{54BBCA50-1DA4-3247-A324-6F0F300DF6A6}" destId="{E2A523C9-37B5-BE4F-AB7E-40F805AE6BED}" srcOrd="1" destOrd="0" presId="urn:microsoft.com/office/officeart/2005/8/layout/orgChart1"/>
    <dgm:cxn modelId="{9B39F043-6BF7-484D-9334-466F3B43511D}" type="presParOf" srcId="{54BBCA50-1DA4-3247-A324-6F0F300DF6A6}" destId="{651BA24F-7015-F943-98CA-C6AB4C1C8DE9}" srcOrd="2" destOrd="0" presId="urn:microsoft.com/office/officeart/2005/8/layout/orgChart1"/>
    <dgm:cxn modelId="{F4387C15-AD17-435B-8BBC-23A5F9970C28}" type="presParOf" srcId="{C80CDAFF-AD1B-B045-81D6-958A2897B2A1}" destId="{F288AB0D-C0D7-F345-88D5-2CBB63C6403B}" srcOrd="2" destOrd="0" presId="urn:microsoft.com/office/officeart/2005/8/layout/orgChart1"/>
    <dgm:cxn modelId="{39267B6C-1588-44F4-977F-1E0A0EA20892}" type="presParOf" srcId="{67507171-8775-4D26-899E-31B6A3596E4B}" destId="{C5A5304C-2AE1-EF40-89B8-BFB96BDB4E13}" srcOrd="6" destOrd="0" presId="urn:microsoft.com/office/officeart/2005/8/layout/orgChart1"/>
    <dgm:cxn modelId="{B2A4AE0E-CF39-4F3A-865B-24A2DF1355CA}" type="presParOf" srcId="{67507171-8775-4D26-899E-31B6A3596E4B}" destId="{BC1608FF-32BD-CB4A-8133-990FEC754315}" srcOrd="7" destOrd="0" presId="urn:microsoft.com/office/officeart/2005/8/layout/orgChart1"/>
    <dgm:cxn modelId="{E1B43EDA-E8AA-4DC1-B859-8A7A95C5BDD3}" type="presParOf" srcId="{BC1608FF-32BD-CB4A-8133-990FEC754315}" destId="{18376CAF-D615-FE4B-8E9D-084B56025FCD}" srcOrd="0" destOrd="0" presId="urn:microsoft.com/office/officeart/2005/8/layout/orgChart1"/>
    <dgm:cxn modelId="{F617A112-2658-4154-AA25-294F86DF7898}" type="presParOf" srcId="{18376CAF-D615-FE4B-8E9D-084B56025FCD}" destId="{9F9A0115-6565-ED44-B854-0635F75343AD}" srcOrd="0" destOrd="0" presId="urn:microsoft.com/office/officeart/2005/8/layout/orgChart1"/>
    <dgm:cxn modelId="{011615A1-1BC7-461A-BC93-1F2BA54F26D0}" type="presParOf" srcId="{18376CAF-D615-FE4B-8E9D-084B56025FCD}" destId="{F922FDA6-5DFD-E049-BF60-CE4F7FD8DA28}" srcOrd="1" destOrd="0" presId="urn:microsoft.com/office/officeart/2005/8/layout/orgChart1"/>
    <dgm:cxn modelId="{287305E1-F6E4-4090-83A9-1CA970B87E66}" type="presParOf" srcId="{BC1608FF-32BD-CB4A-8133-990FEC754315}" destId="{9A9A93D4-C233-6249-ACBE-39EABB90EE32}" srcOrd="1" destOrd="0" presId="urn:microsoft.com/office/officeart/2005/8/layout/orgChart1"/>
    <dgm:cxn modelId="{5EAFBFFB-6864-4E68-AE85-A681D4B6C03F}" type="presParOf" srcId="{9A9A93D4-C233-6249-ACBE-39EABB90EE32}" destId="{786161DA-D65A-9A4D-89BC-8E3154C1025B}" srcOrd="0" destOrd="0" presId="urn:microsoft.com/office/officeart/2005/8/layout/orgChart1"/>
    <dgm:cxn modelId="{01F8190F-8791-4491-A84F-AD65B97E55FA}" type="presParOf" srcId="{9A9A93D4-C233-6249-ACBE-39EABB90EE32}" destId="{C0E741C9-F2E7-154E-9B69-1EF638C2E421}" srcOrd="1" destOrd="0" presId="urn:microsoft.com/office/officeart/2005/8/layout/orgChart1"/>
    <dgm:cxn modelId="{49575867-74F8-42C0-8691-E327069B9E74}" type="presParOf" srcId="{C0E741C9-F2E7-154E-9B69-1EF638C2E421}" destId="{73729CD3-DB4E-DB4E-909F-C7EE9CA36A93}" srcOrd="0" destOrd="0" presId="urn:microsoft.com/office/officeart/2005/8/layout/orgChart1"/>
    <dgm:cxn modelId="{AA46E533-D783-4262-B88A-160980FABC0F}" type="presParOf" srcId="{73729CD3-DB4E-DB4E-909F-C7EE9CA36A93}" destId="{F46E50D1-46DF-0C41-B1E3-5EB66C26E4C2}" srcOrd="0" destOrd="0" presId="urn:microsoft.com/office/officeart/2005/8/layout/orgChart1"/>
    <dgm:cxn modelId="{B17C539F-A981-4F9B-BF25-B49046D1E6EA}" type="presParOf" srcId="{73729CD3-DB4E-DB4E-909F-C7EE9CA36A93}" destId="{34FB11EA-FE50-044F-8206-A56E56453AF5}" srcOrd="1" destOrd="0" presId="urn:microsoft.com/office/officeart/2005/8/layout/orgChart1"/>
    <dgm:cxn modelId="{C8406C33-B0F0-46B9-93DE-5CC09CC17DCA}" type="presParOf" srcId="{C0E741C9-F2E7-154E-9B69-1EF638C2E421}" destId="{163BA47A-B02B-0746-B9BF-966701896CA7}" srcOrd="1" destOrd="0" presId="urn:microsoft.com/office/officeart/2005/8/layout/orgChart1"/>
    <dgm:cxn modelId="{ADBB5004-F03D-469D-8201-B18BE4084E8D}" type="presParOf" srcId="{C0E741C9-F2E7-154E-9B69-1EF638C2E421}" destId="{49821365-5FC3-5C4E-891C-940CD4B73E91}" srcOrd="2" destOrd="0" presId="urn:microsoft.com/office/officeart/2005/8/layout/orgChart1"/>
    <dgm:cxn modelId="{7BBED317-7CF4-423A-98E3-0D20CEDCE0BC}" type="presParOf" srcId="{BC1608FF-32BD-CB4A-8133-990FEC754315}" destId="{0D1E57FE-F0F6-D74D-9945-4D0E84CE1E1E}" srcOrd="2" destOrd="0" presId="urn:microsoft.com/office/officeart/2005/8/layout/orgChart1"/>
    <dgm:cxn modelId="{CE4996E6-7A93-431F-B89B-D9A1BE89F63F}" type="presParOf" srcId="{67507171-8775-4D26-899E-31B6A3596E4B}" destId="{1D168DAB-3CFC-4504-8401-DCC39E6F87B9}" srcOrd="8" destOrd="0" presId="urn:microsoft.com/office/officeart/2005/8/layout/orgChart1"/>
    <dgm:cxn modelId="{DBBBC67E-7495-434D-AC6F-B9A942BFECED}" type="presParOf" srcId="{67507171-8775-4D26-899E-31B6A3596E4B}" destId="{1920B463-7C59-4021-B150-4D1D083A2A28}" srcOrd="9" destOrd="0" presId="urn:microsoft.com/office/officeart/2005/8/layout/orgChart1"/>
    <dgm:cxn modelId="{0FB7D9D6-165B-4894-B98C-4D7B0185F88C}" type="presParOf" srcId="{1920B463-7C59-4021-B150-4D1D083A2A28}" destId="{ADFAD6C5-596A-46A7-A05E-5FF1511626C4}" srcOrd="0" destOrd="0" presId="urn:microsoft.com/office/officeart/2005/8/layout/orgChart1"/>
    <dgm:cxn modelId="{35C044F2-AC05-4C6A-9FD6-D633A28A2FA1}" type="presParOf" srcId="{ADFAD6C5-596A-46A7-A05E-5FF1511626C4}" destId="{4BE01DF4-8E36-430F-9C4C-4C09BBC959A8}" srcOrd="0" destOrd="0" presId="urn:microsoft.com/office/officeart/2005/8/layout/orgChart1"/>
    <dgm:cxn modelId="{635D7C02-EF6F-4E67-B1D4-834AE065ED33}" type="presParOf" srcId="{ADFAD6C5-596A-46A7-A05E-5FF1511626C4}" destId="{42720BF2-533F-40C6-8742-80526931A8E0}" srcOrd="1" destOrd="0" presId="urn:microsoft.com/office/officeart/2005/8/layout/orgChart1"/>
    <dgm:cxn modelId="{591B19F4-DA9C-4E38-8316-BFE82A85A35A}" type="presParOf" srcId="{1920B463-7C59-4021-B150-4D1D083A2A28}" destId="{1A26C84A-0ECF-402B-A132-7CC7697534D6}" srcOrd="1" destOrd="0" presId="urn:microsoft.com/office/officeart/2005/8/layout/orgChart1"/>
    <dgm:cxn modelId="{BA38C2C2-DE29-4DF6-80DA-A89839917315}" type="presParOf" srcId="{1A26C84A-0ECF-402B-A132-7CC7697534D6}" destId="{D9F6D28B-66CF-410D-B6D3-03F953D0207F}" srcOrd="0" destOrd="0" presId="urn:microsoft.com/office/officeart/2005/8/layout/orgChart1"/>
    <dgm:cxn modelId="{4E054714-1384-49DA-BEFA-9C4B22C513CC}" type="presParOf" srcId="{1A26C84A-0ECF-402B-A132-7CC7697534D6}" destId="{0B5BCC0D-F938-44A4-8F96-2A1E9AEF0729}" srcOrd="1" destOrd="0" presId="urn:microsoft.com/office/officeart/2005/8/layout/orgChart1"/>
    <dgm:cxn modelId="{7B315A99-001A-4A0D-8F1F-1FCA806BFE73}" type="presParOf" srcId="{0B5BCC0D-F938-44A4-8F96-2A1E9AEF0729}" destId="{8C3AEEE6-0E3D-42A1-8DB5-DCDCB9516462}" srcOrd="0" destOrd="0" presId="urn:microsoft.com/office/officeart/2005/8/layout/orgChart1"/>
    <dgm:cxn modelId="{C43E1EA7-2FE5-485D-8EE6-34B04DD7456A}" type="presParOf" srcId="{8C3AEEE6-0E3D-42A1-8DB5-DCDCB9516462}" destId="{012D607B-D3F8-43FC-A711-861B8B29A874}" srcOrd="0" destOrd="0" presId="urn:microsoft.com/office/officeart/2005/8/layout/orgChart1"/>
    <dgm:cxn modelId="{3F348438-7AD1-4A4A-85B3-6D5DB51A6B5B}" type="presParOf" srcId="{8C3AEEE6-0E3D-42A1-8DB5-DCDCB9516462}" destId="{613BB601-EDA5-4EB0-9912-0FB429833B00}" srcOrd="1" destOrd="0" presId="urn:microsoft.com/office/officeart/2005/8/layout/orgChart1"/>
    <dgm:cxn modelId="{369FBB21-80C8-440F-B892-DCC1C83C8719}" type="presParOf" srcId="{0B5BCC0D-F938-44A4-8F96-2A1E9AEF0729}" destId="{5BB0E9B7-F5ED-46A3-84F7-16FD0DC5938D}" srcOrd="1" destOrd="0" presId="urn:microsoft.com/office/officeart/2005/8/layout/orgChart1"/>
    <dgm:cxn modelId="{CBD7A7EC-A9C0-40E0-8C38-025E9150D69D}" type="presParOf" srcId="{0B5BCC0D-F938-44A4-8F96-2A1E9AEF0729}" destId="{D0C7EE61-F4CF-4DD1-AAC8-38D918968F9E}" srcOrd="2" destOrd="0" presId="urn:microsoft.com/office/officeart/2005/8/layout/orgChart1"/>
    <dgm:cxn modelId="{99F01C2A-3177-48B6-954D-AF07973EAAC8}" type="presParOf" srcId="{1920B463-7C59-4021-B150-4D1D083A2A28}" destId="{4DD0F7D1-DE74-486B-A68F-5BD8C6A2352C}" srcOrd="2" destOrd="0" presId="urn:microsoft.com/office/officeart/2005/8/layout/orgChart1"/>
    <dgm:cxn modelId="{B8442336-5C38-4D55-ABF9-B199F7989C18}" type="presParOf" srcId="{67507171-8775-4D26-899E-31B6A3596E4B}" destId="{32F9449D-AC3D-AF43-A69D-E7804E0ED8E4}" srcOrd="10" destOrd="0" presId="urn:microsoft.com/office/officeart/2005/8/layout/orgChart1"/>
    <dgm:cxn modelId="{597FAA8E-63A6-49FF-8858-949B93734A47}" type="presParOf" srcId="{67507171-8775-4D26-899E-31B6A3596E4B}" destId="{47458723-2BE9-2042-B718-45A33DEAFE0C}" srcOrd="11" destOrd="0" presId="urn:microsoft.com/office/officeart/2005/8/layout/orgChart1"/>
    <dgm:cxn modelId="{D5ACA4D4-0766-4853-8DE4-73D67871ABAE}" type="presParOf" srcId="{47458723-2BE9-2042-B718-45A33DEAFE0C}" destId="{49E1E18B-4BB9-8144-9841-14613662305C}" srcOrd="0" destOrd="0" presId="urn:microsoft.com/office/officeart/2005/8/layout/orgChart1"/>
    <dgm:cxn modelId="{A7D3C6D2-02A8-4B22-9D0C-57E329FE80CD}" type="presParOf" srcId="{49E1E18B-4BB9-8144-9841-14613662305C}" destId="{67918BF2-D913-B443-81BC-0B771B29E533}" srcOrd="0" destOrd="0" presId="urn:microsoft.com/office/officeart/2005/8/layout/orgChart1"/>
    <dgm:cxn modelId="{A8B3159A-DCE9-4397-A87C-A9BEC17AC320}" type="presParOf" srcId="{49E1E18B-4BB9-8144-9841-14613662305C}" destId="{9B4E2D13-6AAA-F44E-BDD8-00F74122E58E}" srcOrd="1" destOrd="0" presId="urn:microsoft.com/office/officeart/2005/8/layout/orgChart1"/>
    <dgm:cxn modelId="{24D4C3A0-B12E-488B-BBE1-91EEDA4B9275}" type="presParOf" srcId="{47458723-2BE9-2042-B718-45A33DEAFE0C}" destId="{6C59CFF8-0911-DF41-B6B6-B24AA53C6376}" srcOrd="1" destOrd="0" presId="urn:microsoft.com/office/officeart/2005/8/layout/orgChart1"/>
    <dgm:cxn modelId="{B8FB35F4-416E-48F0-A245-5ED61899C89A}" type="presParOf" srcId="{47458723-2BE9-2042-B718-45A33DEAFE0C}" destId="{57FF2ECD-0C52-BD43-ABF0-159A36877040}" srcOrd="2" destOrd="0" presId="urn:microsoft.com/office/officeart/2005/8/layout/orgChart1"/>
    <dgm:cxn modelId="{D5D7A606-9453-4C13-8255-EFD4799FE520}" type="presParOf" srcId="{67507171-8775-4D26-899E-31B6A3596E4B}" destId="{C2FE3E24-E4F5-43CE-8619-06FBCC3B86E3}" srcOrd="12" destOrd="0" presId="urn:microsoft.com/office/officeart/2005/8/layout/orgChart1"/>
    <dgm:cxn modelId="{350026BB-067A-4C79-85F7-9F5C32B6E464}" type="presParOf" srcId="{67507171-8775-4D26-899E-31B6A3596E4B}" destId="{A58AF6D0-9D29-43BD-889B-24E3E58E5700}" srcOrd="13" destOrd="0" presId="urn:microsoft.com/office/officeart/2005/8/layout/orgChart1"/>
    <dgm:cxn modelId="{19B1CC2C-F572-4A04-B866-7ABEC0070097}" type="presParOf" srcId="{A58AF6D0-9D29-43BD-889B-24E3E58E5700}" destId="{7A1D5BA1-E3D3-4C46-B3DC-95AD219A3BD2}" srcOrd="0" destOrd="0" presId="urn:microsoft.com/office/officeart/2005/8/layout/orgChart1"/>
    <dgm:cxn modelId="{AD96FC98-D1ED-44DF-8748-95BD2C8B3109}" type="presParOf" srcId="{7A1D5BA1-E3D3-4C46-B3DC-95AD219A3BD2}" destId="{648064D0-23FF-4820-806A-C90E51AA4797}" srcOrd="0" destOrd="0" presId="urn:microsoft.com/office/officeart/2005/8/layout/orgChart1"/>
    <dgm:cxn modelId="{39EFF32E-4C16-4B6F-BF62-8879B9A82B5F}" type="presParOf" srcId="{7A1D5BA1-E3D3-4C46-B3DC-95AD219A3BD2}" destId="{733D50F2-4E85-4089-906C-56D338BAD6BC}" srcOrd="1" destOrd="0" presId="urn:microsoft.com/office/officeart/2005/8/layout/orgChart1"/>
    <dgm:cxn modelId="{AFFE32DA-4D5E-4D60-95BD-33CC9CCDD5E2}" type="presParOf" srcId="{A58AF6D0-9D29-43BD-889B-24E3E58E5700}" destId="{57FBE7EA-58B4-4C16-9021-F885EF86EDB1}" srcOrd="1" destOrd="0" presId="urn:microsoft.com/office/officeart/2005/8/layout/orgChart1"/>
    <dgm:cxn modelId="{743992EC-73AC-4169-800D-AB1F502F44C0}" type="presParOf" srcId="{A58AF6D0-9D29-43BD-889B-24E3E58E5700}" destId="{ACCA9DC9-BD29-45BF-B9A1-6AB7165CD0A7}" srcOrd="2" destOrd="0" presId="urn:microsoft.com/office/officeart/2005/8/layout/orgChart1"/>
    <dgm:cxn modelId="{C7210030-47E2-4E39-8945-63864DE05DA0}" type="presParOf" srcId="{856AB8C9-E6B2-4C09-9D59-30D6CA475A4B}" destId="{A26CFA84-E0EE-4DFA-AB8D-79850B5FE146}" srcOrd="2" destOrd="0" presId="urn:microsoft.com/office/officeart/2005/8/layout/orgChart1"/>
    <dgm:cxn modelId="{73F67A09-F69D-47DC-A899-8F9148773EF2}" type="presParOf" srcId="{7BC58692-1B71-4CBF-90BA-EC339519D4F6}" destId="{67FFB1BB-C363-4B30-9B92-DD970BACDABB}" srcOrd="2" destOrd="0" presId="urn:microsoft.com/office/officeart/2005/8/layout/orgChart1"/>
    <dgm:cxn modelId="{DB58CE94-95DE-B244-B693-EEFD4721018F}" type="presParOf" srcId="{E05DCC9F-B6F7-4943-A0E2-DADA59027D1C}" destId="{74380EF8-BBC3-7E44-80C4-EC04FD8A55C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FE3E24-E4F5-43CE-8619-06FBCC3B86E3}">
      <dsp:nvSpPr>
        <dsp:cNvPr id="0" name=""/>
        <dsp:cNvSpPr/>
      </dsp:nvSpPr>
      <dsp:spPr>
        <a:xfrm>
          <a:off x="5901397" y="2327171"/>
          <a:ext cx="4393198" cy="254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075"/>
              </a:lnTo>
              <a:lnTo>
                <a:pt x="4393198" y="127075"/>
              </a:lnTo>
              <a:lnTo>
                <a:pt x="4393198" y="254151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9449D-AC3D-AF43-A69D-E7804E0ED8E4}">
      <dsp:nvSpPr>
        <dsp:cNvPr id="0" name=""/>
        <dsp:cNvSpPr/>
      </dsp:nvSpPr>
      <dsp:spPr>
        <a:xfrm>
          <a:off x="5901397" y="2327171"/>
          <a:ext cx="2928798" cy="254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075"/>
              </a:lnTo>
              <a:lnTo>
                <a:pt x="2928798" y="127075"/>
              </a:lnTo>
              <a:lnTo>
                <a:pt x="2928798" y="25415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6D28B-66CF-410D-B6D3-03F953D0207F}">
      <dsp:nvSpPr>
        <dsp:cNvPr id="0" name=""/>
        <dsp:cNvSpPr/>
      </dsp:nvSpPr>
      <dsp:spPr>
        <a:xfrm>
          <a:off x="6881697" y="3186447"/>
          <a:ext cx="181537" cy="556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713"/>
              </a:lnTo>
              <a:lnTo>
                <a:pt x="181537" y="55671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68DAB-3CFC-4504-8401-DCC39E6F87B9}">
      <dsp:nvSpPr>
        <dsp:cNvPr id="0" name=""/>
        <dsp:cNvSpPr/>
      </dsp:nvSpPr>
      <dsp:spPr>
        <a:xfrm>
          <a:off x="5901397" y="2327171"/>
          <a:ext cx="1464399" cy="254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075"/>
              </a:lnTo>
              <a:lnTo>
                <a:pt x="1464399" y="127075"/>
              </a:lnTo>
              <a:lnTo>
                <a:pt x="1464399" y="25415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6161DA-D65A-9A4D-89BC-8E3154C1025B}">
      <dsp:nvSpPr>
        <dsp:cNvPr id="0" name=""/>
        <dsp:cNvSpPr/>
      </dsp:nvSpPr>
      <dsp:spPr>
        <a:xfrm>
          <a:off x="5417298" y="3186447"/>
          <a:ext cx="181537" cy="556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713"/>
              </a:lnTo>
              <a:lnTo>
                <a:pt x="181537" y="55671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5304C-2AE1-EF40-89B8-BFB96BDB4E13}">
      <dsp:nvSpPr>
        <dsp:cNvPr id="0" name=""/>
        <dsp:cNvSpPr/>
      </dsp:nvSpPr>
      <dsp:spPr>
        <a:xfrm>
          <a:off x="5855677" y="2327171"/>
          <a:ext cx="91440" cy="2541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15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723EFB-A128-274B-8419-CB7194417957}">
      <dsp:nvSpPr>
        <dsp:cNvPr id="0" name=""/>
        <dsp:cNvSpPr/>
      </dsp:nvSpPr>
      <dsp:spPr>
        <a:xfrm>
          <a:off x="3952898" y="3186447"/>
          <a:ext cx="181537" cy="1415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5989"/>
              </a:lnTo>
              <a:lnTo>
                <a:pt x="181537" y="141598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377E9-E010-FF4E-8A27-75D18E2DD19A}">
      <dsp:nvSpPr>
        <dsp:cNvPr id="0" name=""/>
        <dsp:cNvSpPr/>
      </dsp:nvSpPr>
      <dsp:spPr>
        <a:xfrm>
          <a:off x="3952898" y="3186447"/>
          <a:ext cx="181537" cy="556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713"/>
              </a:lnTo>
              <a:lnTo>
                <a:pt x="181537" y="55671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767B1C-A44B-AC40-9ACA-EEFC25085A65}">
      <dsp:nvSpPr>
        <dsp:cNvPr id="0" name=""/>
        <dsp:cNvSpPr/>
      </dsp:nvSpPr>
      <dsp:spPr>
        <a:xfrm>
          <a:off x="4436997" y="2327171"/>
          <a:ext cx="1464399" cy="254151"/>
        </a:xfrm>
        <a:custGeom>
          <a:avLst/>
          <a:gdLst/>
          <a:ahLst/>
          <a:cxnLst/>
          <a:rect l="0" t="0" r="0" b="0"/>
          <a:pathLst>
            <a:path>
              <a:moveTo>
                <a:pt x="1464399" y="0"/>
              </a:moveTo>
              <a:lnTo>
                <a:pt x="1464399" y="127075"/>
              </a:lnTo>
              <a:lnTo>
                <a:pt x="0" y="127075"/>
              </a:lnTo>
              <a:lnTo>
                <a:pt x="0" y="25415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E506B5-460D-4305-99E3-814533A6F471}">
      <dsp:nvSpPr>
        <dsp:cNvPr id="0" name=""/>
        <dsp:cNvSpPr/>
      </dsp:nvSpPr>
      <dsp:spPr>
        <a:xfrm>
          <a:off x="2488499" y="3186447"/>
          <a:ext cx="181537" cy="3134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4540"/>
              </a:lnTo>
              <a:lnTo>
                <a:pt x="181537" y="313454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6FEB2-5758-1747-9BE9-F90358B12368}">
      <dsp:nvSpPr>
        <dsp:cNvPr id="0" name=""/>
        <dsp:cNvSpPr/>
      </dsp:nvSpPr>
      <dsp:spPr>
        <a:xfrm>
          <a:off x="2488499" y="3186447"/>
          <a:ext cx="181537" cy="2275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5265"/>
              </a:lnTo>
              <a:lnTo>
                <a:pt x="181537" y="227526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9FC1C-6128-C046-8959-1CCF8BF8B3D4}">
      <dsp:nvSpPr>
        <dsp:cNvPr id="0" name=""/>
        <dsp:cNvSpPr/>
      </dsp:nvSpPr>
      <dsp:spPr>
        <a:xfrm>
          <a:off x="2488499" y="3186447"/>
          <a:ext cx="181537" cy="1415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5989"/>
              </a:lnTo>
              <a:lnTo>
                <a:pt x="181537" y="141598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96480-1674-614F-B4DC-61AAA6C32100}">
      <dsp:nvSpPr>
        <dsp:cNvPr id="0" name=""/>
        <dsp:cNvSpPr/>
      </dsp:nvSpPr>
      <dsp:spPr>
        <a:xfrm>
          <a:off x="2488499" y="3186447"/>
          <a:ext cx="181537" cy="556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713"/>
              </a:lnTo>
              <a:lnTo>
                <a:pt x="181537" y="55671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E5A0E-6AEA-E849-88A4-2A2DECB13F55}">
      <dsp:nvSpPr>
        <dsp:cNvPr id="0" name=""/>
        <dsp:cNvSpPr/>
      </dsp:nvSpPr>
      <dsp:spPr>
        <a:xfrm>
          <a:off x="2972598" y="2327171"/>
          <a:ext cx="2928798" cy="254151"/>
        </a:xfrm>
        <a:custGeom>
          <a:avLst/>
          <a:gdLst/>
          <a:ahLst/>
          <a:cxnLst/>
          <a:rect l="0" t="0" r="0" b="0"/>
          <a:pathLst>
            <a:path>
              <a:moveTo>
                <a:pt x="2928798" y="0"/>
              </a:moveTo>
              <a:lnTo>
                <a:pt x="2928798" y="127075"/>
              </a:lnTo>
              <a:lnTo>
                <a:pt x="0" y="127075"/>
              </a:lnTo>
              <a:lnTo>
                <a:pt x="0" y="25415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37010-B5A2-403E-A224-3C970A777206}">
      <dsp:nvSpPr>
        <dsp:cNvPr id="0" name=""/>
        <dsp:cNvSpPr/>
      </dsp:nvSpPr>
      <dsp:spPr>
        <a:xfrm>
          <a:off x="1508198" y="2327171"/>
          <a:ext cx="4393198" cy="254151"/>
        </a:xfrm>
        <a:custGeom>
          <a:avLst/>
          <a:gdLst/>
          <a:ahLst/>
          <a:cxnLst/>
          <a:rect l="0" t="0" r="0" b="0"/>
          <a:pathLst>
            <a:path>
              <a:moveTo>
                <a:pt x="4393198" y="0"/>
              </a:moveTo>
              <a:lnTo>
                <a:pt x="4393198" y="127075"/>
              </a:lnTo>
              <a:lnTo>
                <a:pt x="0" y="127075"/>
              </a:lnTo>
              <a:lnTo>
                <a:pt x="0" y="25415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7B0921-7D20-4142-B5B4-B96089BB2461}">
      <dsp:nvSpPr>
        <dsp:cNvPr id="0" name=""/>
        <dsp:cNvSpPr/>
      </dsp:nvSpPr>
      <dsp:spPr>
        <a:xfrm>
          <a:off x="5855677" y="1467896"/>
          <a:ext cx="91440" cy="2541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15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B98853-F50E-4CE3-8BFD-301FB57D0FD0}">
      <dsp:nvSpPr>
        <dsp:cNvPr id="0" name=""/>
        <dsp:cNvSpPr/>
      </dsp:nvSpPr>
      <dsp:spPr>
        <a:xfrm>
          <a:off x="5855677" y="608620"/>
          <a:ext cx="91440" cy="2541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15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6D54EE-3E1D-0741-9FE9-58427103A281}">
      <dsp:nvSpPr>
        <dsp:cNvPr id="0" name=""/>
        <dsp:cNvSpPr/>
      </dsp:nvSpPr>
      <dsp:spPr>
        <a:xfrm>
          <a:off x="4573053" y="3496"/>
          <a:ext cx="2656686" cy="6051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Institut Ingenbohl, Provinz Schweiz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Provinzleitung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Sr. Tobia Rüttimann, Provinzoberin</a:t>
          </a:r>
          <a:endParaRPr lang="de-DE" sz="800" kern="1200" dirty="0"/>
        </a:p>
      </dsp:txBody>
      <dsp:txXfrm>
        <a:off x="4573053" y="3496"/>
        <a:ext cx="2656686" cy="605123"/>
      </dsp:txXfrm>
    </dsp:sp>
    <dsp:sp modelId="{9DACBC51-265E-4BDC-AFB4-E5CBBF70E009}">
      <dsp:nvSpPr>
        <dsp:cNvPr id="0" name=""/>
        <dsp:cNvSpPr/>
      </dsp:nvSpPr>
      <dsp:spPr>
        <a:xfrm>
          <a:off x="5296273" y="862772"/>
          <a:ext cx="1210247" cy="605123"/>
        </a:xfrm>
        <a:prstGeom prst="rect">
          <a:avLst/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Geschäftsführer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Thomas Thali</a:t>
          </a:r>
          <a:endParaRPr lang="de-DE" sz="800" kern="1200" dirty="0"/>
        </a:p>
      </dsp:txBody>
      <dsp:txXfrm>
        <a:off x="5296273" y="862772"/>
        <a:ext cx="1210247" cy="605123"/>
      </dsp:txXfrm>
    </dsp:sp>
    <dsp:sp modelId="{01AA025B-BC4F-47AE-BA89-F524A2F0FD6D}">
      <dsp:nvSpPr>
        <dsp:cNvPr id="0" name=""/>
        <dsp:cNvSpPr/>
      </dsp:nvSpPr>
      <dsp:spPr>
        <a:xfrm>
          <a:off x="5296273" y="1722048"/>
          <a:ext cx="1210247" cy="605123"/>
        </a:xfrm>
        <a:prstGeom prst="rect">
          <a:avLst/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Heimleitung Elisabethenheim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Käthi Melega</a:t>
          </a:r>
          <a:endParaRPr lang="de-DE" sz="800" kern="1200" dirty="0"/>
        </a:p>
      </dsp:txBody>
      <dsp:txXfrm>
        <a:off x="5296273" y="1722048"/>
        <a:ext cx="1210247" cy="605123"/>
      </dsp:txXfrm>
    </dsp:sp>
    <dsp:sp modelId="{9B91F57C-86D9-4557-93EB-9BECC39F5276}">
      <dsp:nvSpPr>
        <dsp:cNvPr id="0" name=""/>
        <dsp:cNvSpPr/>
      </dsp:nvSpPr>
      <dsp:spPr>
        <a:xfrm>
          <a:off x="903075" y="2581323"/>
          <a:ext cx="1210247" cy="605123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Aktivierung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Bildungsverantwortliche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Mirjam Jenni</a:t>
          </a:r>
          <a:endParaRPr lang="de-DE" sz="800" kern="1200" dirty="0"/>
        </a:p>
      </dsp:txBody>
      <dsp:txXfrm>
        <a:off x="903075" y="2581323"/>
        <a:ext cx="1210247" cy="605123"/>
      </dsp:txXfrm>
    </dsp:sp>
    <dsp:sp modelId="{B9827F1E-7B34-B742-B34C-C888166781AB}">
      <dsp:nvSpPr>
        <dsp:cNvPr id="0" name=""/>
        <dsp:cNvSpPr/>
      </dsp:nvSpPr>
      <dsp:spPr>
        <a:xfrm>
          <a:off x="2367474" y="2581323"/>
          <a:ext cx="1210247" cy="605123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Pflege und Betreuung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Maria Virga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Stv</a:t>
          </a:r>
          <a:r>
            <a:rPr lang="de-DE" sz="800" kern="1200" dirty="0" smtClean="0"/>
            <a:t>. Natalija </a:t>
          </a:r>
          <a:r>
            <a:rPr lang="de-DE" sz="800" kern="1200" dirty="0" err="1" smtClean="0"/>
            <a:t>Sibonjic</a:t>
          </a:r>
          <a:endParaRPr lang="de-DE" sz="800" kern="1200" dirty="0"/>
        </a:p>
      </dsp:txBody>
      <dsp:txXfrm>
        <a:off x="2367474" y="2581323"/>
        <a:ext cx="1210247" cy="605123"/>
      </dsp:txXfrm>
    </dsp:sp>
    <dsp:sp modelId="{EE2582BA-F5E7-C74F-8A56-2B09ED0914BE}">
      <dsp:nvSpPr>
        <dsp:cNvPr id="0" name=""/>
        <dsp:cNvSpPr/>
      </dsp:nvSpPr>
      <dsp:spPr>
        <a:xfrm>
          <a:off x="2670036" y="3440599"/>
          <a:ext cx="1210247" cy="605123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Teamleitung 1. Stock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Gabriela Flury</a:t>
          </a:r>
          <a:endParaRPr lang="de-DE" sz="800" kern="1200" dirty="0"/>
        </a:p>
      </dsp:txBody>
      <dsp:txXfrm>
        <a:off x="2670036" y="3440599"/>
        <a:ext cx="1210247" cy="605123"/>
      </dsp:txXfrm>
    </dsp:sp>
    <dsp:sp modelId="{735468E9-DEAA-F644-847E-81A863581BBB}">
      <dsp:nvSpPr>
        <dsp:cNvPr id="0" name=""/>
        <dsp:cNvSpPr/>
      </dsp:nvSpPr>
      <dsp:spPr>
        <a:xfrm>
          <a:off x="2670036" y="4299875"/>
          <a:ext cx="1210247" cy="605123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Teamleitung 2. Stock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vakant</a:t>
          </a:r>
          <a:endParaRPr lang="de-DE" sz="800" kern="1200" dirty="0"/>
        </a:p>
      </dsp:txBody>
      <dsp:txXfrm>
        <a:off x="2670036" y="4299875"/>
        <a:ext cx="1210247" cy="605123"/>
      </dsp:txXfrm>
    </dsp:sp>
    <dsp:sp modelId="{C0009633-3C41-7843-AF3E-70C79545D483}">
      <dsp:nvSpPr>
        <dsp:cNvPr id="0" name=""/>
        <dsp:cNvSpPr/>
      </dsp:nvSpPr>
      <dsp:spPr>
        <a:xfrm>
          <a:off x="2670036" y="5159150"/>
          <a:ext cx="1210247" cy="605123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Bildungsverantwortliche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Natalija Sibonjic</a:t>
          </a:r>
          <a:endParaRPr lang="de-DE" sz="800" kern="1200" dirty="0"/>
        </a:p>
      </dsp:txBody>
      <dsp:txXfrm>
        <a:off x="2670036" y="5159150"/>
        <a:ext cx="1210247" cy="605123"/>
      </dsp:txXfrm>
    </dsp:sp>
    <dsp:sp modelId="{366B969B-480E-4695-9C4A-0DE021C1E612}">
      <dsp:nvSpPr>
        <dsp:cNvPr id="0" name=""/>
        <dsp:cNvSpPr/>
      </dsp:nvSpPr>
      <dsp:spPr>
        <a:xfrm>
          <a:off x="2670036" y="6018426"/>
          <a:ext cx="1210247" cy="605123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RAI-Supervisorin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Maria Virga</a:t>
          </a:r>
          <a:endParaRPr lang="de-DE" sz="800" kern="1200" dirty="0"/>
        </a:p>
      </dsp:txBody>
      <dsp:txXfrm>
        <a:off x="2670036" y="6018426"/>
        <a:ext cx="1210247" cy="605123"/>
      </dsp:txXfrm>
    </dsp:sp>
    <dsp:sp modelId="{C6F0A041-CEBF-9140-B057-D6B5B7FFBD5D}">
      <dsp:nvSpPr>
        <dsp:cNvPr id="0" name=""/>
        <dsp:cNvSpPr/>
      </dsp:nvSpPr>
      <dsp:spPr>
        <a:xfrm>
          <a:off x="3831873" y="2581323"/>
          <a:ext cx="1210247" cy="605123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Zentrale Dienste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Stv</a:t>
          </a:r>
          <a:r>
            <a:rPr lang="de-DE" sz="800" kern="1200" dirty="0" smtClean="0"/>
            <a:t>. Heimleitung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Gisela </a:t>
          </a:r>
          <a:r>
            <a:rPr lang="de-DE" sz="800" kern="1200" dirty="0" err="1" smtClean="0"/>
            <a:t>Siegrist</a:t>
          </a:r>
          <a:endParaRPr lang="de-DE" sz="800" kern="1200" dirty="0"/>
        </a:p>
      </dsp:txBody>
      <dsp:txXfrm>
        <a:off x="3831873" y="2581323"/>
        <a:ext cx="1210247" cy="605123"/>
      </dsp:txXfrm>
    </dsp:sp>
    <dsp:sp modelId="{C3F9C54C-634B-B448-A53C-4756609E7660}">
      <dsp:nvSpPr>
        <dsp:cNvPr id="0" name=""/>
        <dsp:cNvSpPr/>
      </dsp:nvSpPr>
      <dsp:spPr>
        <a:xfrm>
          <a:off x="4134435" y="3440599"/>
          <a:ext cx="1210247" cy="605123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Buchhaltung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Gisela </a:t>
          </a:r>
          <a:r>
            <a:rPr lang="de-DE" sz="800" kern="1200" dirty="0" err="1" smtClean="0"/>
            <a:t>Siegrist</a:t>
          </a:r>
          <a:endParaRPr lang="de-DE" sz="800" kern="1200" dirty="0"/>
        </a:p>
      </dsp:txBody>
      <dsp:txXfrm>
        <a:off x="4134435" y="3440599"/>
        <a:ext cx="1210247" cy="605123"/>
      </dsp:txXfrm>
    </dsp:sp>
    <dsp:sp modelId="{34D8B518-756B-BB49-B3D4-EB714D7343A8}">
      <dsp:nvSpPr>
        <dsp:cNvPr id="0" name=""/>
        <dsp:cNvSpPr/>
      </dsp:nvSpPr>
      <dsp:spPr>
        <a:xfrm>
          <a:off x="4134435" y="4299875"/>
          <a:ext cx="1210247" cy="605123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Pforte / Administration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Antonella Mangold</a:t>
          </a:r>
          <a:endParaRPr lang="de-DE" sz="800" kern="1200" dirty="0"/>
        </a:p>
      </dsp:txBody>
      <dsp:txXfrm>
        <a:off x="4134435" y="4299875"/>
        <a:ext cx="1210247" cy="605123"/>
      </dsp:txXfrm>
    </dsp:sp>
    <dsp:sp modelId="{9F9A0115-6565-ED44-B854-0635F75343AD}">
      <dsp:nvSpPr>
        <dsp:cNvPr id="0" name=""/>
        <dsp:cNvSpPr/>
      </dsp:nvSpPr>
      <dsp:spPr>
        <a:xfrm>
          <a:off x="5296273" y="2581323"/>
          <a:ext cx="1210247" cy="605123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Hauswirtschaft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Brigitt Mathis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Stv</a:t>
          </a:r>
          <a:r>
            <a:rPr lang="de-DE" sz="800" kern="1200" dirty="0" smtClean="0"/>
            <a:t>. Sara Müller</a:t>
          </a:r>
          <a:endParaRPr lang="de-DE" sz="800" kern="1200" dirty="0"/>
        </a:p>
      </dsp:txBody>
      <dsp:txXfrm>
        <a:off x="5296273" y="2581323"/>
        <a:ext cx="1210247" cy="605123"/>
      </dsp:txXfrm>
    </dsp:sp>
    <dsp:sp modelId="{F46E50D1-46DF-0C41-B1E3-5EB66C26E4C2}">
      <dsp:nvSpPr>
        <dsp:cNvPr id="0" name=""/>
        <dsp:cNvSpPr/>
      </dsp:nvSpPr>
      <dsp:spPr>
        <a:xfrm>
          <a:off x="5598835" y="3440599"/>
          <a:ext cx="1210247" cy="605123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Lingerie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Fatima Pereira</a:t>
          </a:r>
          <a:endParaRPr lang="de-DE" sz="800" kern="1200" dirty="0"/>
        </a:p>
      </dsp:txBody>
      <dsp:txXfrm>
        <a:off x="5598835" y="3440599"/>
        <a:ext cx="1210247" cy="605123"/>
      </dsp:txXfrm>
    </dsp:sp>
    <dsp:sp modelId="{4BE01DF4-8E36-430F-9C4C-4C09BBC959A8}">
      <dsp:nvSpPr>
        <dsp:cNvPr id="0" name=""/>
        <dsp:cNvSpPr/>
      </dsp:nvSpPr>
      <dsp:spPr>
        <a:xfrm>
          <a:off x="6760672" y="2581323"/>
          <a:ext cx="1210247" cy="605123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Küche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Fabian Graf (SIBE)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Stv</a:t>
          </a:r>
          <a:r>
            <a:rPr lang="de-DE" sz="800" kern="1200" dirty="0" smtClean="0"/>
            <a:t>. </a:t>
          </a:r>
          <a:r>
            <a:rPr lang="de-DE" sz="800" kern="1200" smtClean="0"/>
            <a:t>André Ammann </a:t>
          </a:r>
          <a:endParaRPr lang="de-DE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800" kern="1200" dirty="0" smtClean="0"/>
        </a:p>
      </dsp:txBody>
      <dsp:txXfrm>
        <a:off x="6760672" y="2581323"/>
        <a:ext cx="1210247" cy="605123"/>
      </dsp:txXfrm>
    </dsp:sp>
    <dsp:sp modelId="{012D607B-D3F8-43FC-A711-861B8B29A874}">
      <dsp:nvSpPr>
        <dsp:cNvPr id="0" name=""/>
        <dsp:cNvSpPr/>
      </dsp:nvSpPr>
      <dsp:spPr>
        <a:xfrm>
          <a:off x="7063234" y="3440599"/>
          <a:ext cx="1210247" cy="605123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Cafeteria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Brigitte Marti</a:t>
          </a:r>
          <a:endParaRPr lang="de-DE" sz="800" kern="1200" dirty="0"/>
        </a:p>
      </dsp:txBody>
      <dsp:txXfrm>
        <a:off x="7063234" y="3440599"/>
        <a:ext cx="1210247" cy="605123"/>
      </dsp:txXfrm>
    </dsp:sp>
    <dsp:sp modelId="{67918BF2-D913-B443-81BC-0B771B29E533}">
      <dsp:nvSpPr>
        <dsp:cNvPr id="0" name=""/>
        <dsp:cNvSpPr/>
      </dsp:nvSpPr>
      <dsp:spPr>
        <a:xfrm>
          <a:off x="8225072" y="2581323"/>
          <a:ext cx="1210247" cy="605123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Technischer Dienst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Gaudenz </a:t>
          </a:r>
          <a:r>
            <a:rPr lang="de-DE" sz="800" kern="1200" dirty="0" err="1" smtClean="0"/>
            <a:t>Kläusler</a:t>
          </a:r>
          <a:endParaRPr lang="de-DE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Stv</a:t>
          </a:r>
          <a:r>
            <a:rPr lang="de-DE" sz="800" kern="1200" dirty="0" smtClean="0"/>
            <a:t>. Garten</a:t>
          </a:r>
        </a:p>
      </dsp:txBody>
      <dsp:txXfrm>
        <a:off x="8225072" y="2581323"/>
        <a:ext cx="1210247" cy="605123"/>
      </dsp:txXfrm>
    </dsp:sp>
    <dsp:sp modelId="{648064D0-23FF-4820-806A-C90E51AA4797}">
      <dsp:nvSpPr>
        <dsp:cNvPr id="0" name=""/>
        <dsp:cNvSpPr/>
      </dsp:nvSpPr>
      <dsp:spPr>
        <a:xfrm>
          <a:off x="9689471" y="2581323"/>
          <a:ext cx="1210247" cy="605123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smtClean="0"/>
            <a:t>Garten</a:t>
          </a:r>
          <a:endParaRPr lang="de-DE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Stefan </a:t>
          </a:r>
          <a:r>
            <a:rPr lang="de-DE" sz="800" kern="1200" dirty="0" err="1" smtClean="0"/>
            <a:t>Strähl</a:t>
          </a:r>
          <a:endParaRPr lang="de-DE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err="1" smtClean="0"/>
            <a:t>Stv</a:t>
          </a:r>
          <a:r>
            <a:rPr lang="de-DE" sz="800" kern="1200" dirty="0" smtClean="0"/>
            <a:t>. Technischer Dienst</a:t>
          </a:r>
        </a:p>
      </dsp:txBody>
      <dsp:txXfrm>
        <a:off x="9689471" y="2581323"/>
        <a:ext cx="1210247" cy="605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4EEEB412-B6E5-43C3-8558-2970A4FE7C70}" type="datetimeFigureOut">
              <a:rPr lang="de-CH" smtClean="0"/>
              <a:t>26.01.2024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927" y="4778723"/>
            <a:ext cx="5439410" cy="3909864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6347" cy="498214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8214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15E6F5B5-C9BF-49B7-8801-76E9B0B9579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532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F5B5-C9BF-49B7-8801-76E9B0B95796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4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6C3FD-3E51-144F-8A85-0916DF593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3574DF-8597-A541-BE22-F9AC44EC5E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D0F14F-D7D9-AD4E-9CB0-3A9543096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5AD1B6-DBD2-8A45-A4BB-3A167571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96CDED-F93C-AA4A-A90F-310DCFF8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33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9929DC-81E0-9C4A-BAD7-7E603C78C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FAAA2FA-EC64-1148-B44A-CCEFA8360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257886-7DFB-CC4C-9132-166830FC7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0338B0-3F69-A043-B948-8314EAFD1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BC3C49-9371-844B-84E2-533FC9BD1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71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86FF499-56D6-3745-BE9E-59E761A45C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9EACE9-D8BD-5C42-A2C9-CC87725A4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4994AB-EB2F-E548-B744-8C870FA01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16257A-90A0-0146-9D90-7D2F7160E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B5FC98-CFB7-0241-AA46-9ACEE180E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84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110D3B-6BC4-3B46-A294-CF0288342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F4C718-58B7-2D4D-81EA-81CD9C1F0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0AE9FD-3BB4-0945-85E7-EC106EE2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C74C27-2943-A244-B928-7679AA46F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2DB372-A99B-2D4E-8BD9-A133D49C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7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F4F060-B129-D743-95E1-E84C634B5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747ED5-2891-0145-87A5-80CEA82B5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6C199B-66DE-7146-8804-EF31E4227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7F0568-ABBD-7D43-89DA-64541BB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FD61F7-2D17-8E4D-BBD5-D59E93E0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69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BF87EA-CA7B-A940-BC04-D7EC0045A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8178AB-8A75-D446-887F-CE5AEA2097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909C905-0DED-9040-8067-878413476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C19474-BD0D-1F4E-A4B0-EB7F132F2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2818D0-8F07-1142-9976-F56A71F2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BF372D-86D2-B947-B152-99BB6F6D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89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B6DFAF-ECF9-3F4E-B917-54ADD197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910B88-9C8B-C447-B671-DF6E7B258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BFB7E91-922D-E14D-9889-0171DE2E9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45AEF6F-6DE0-4942-80D0-9B3FF5EF0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F1E8A0D-3FFE-5843-9115-0AEB9676C6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6B55A-AD61-884B-9B13-EF8B7C54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8C49A0E-4C9F-2A4A-A0B6-43B1E56DE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45D66AB-4D6C-444C-96AA-A066ABBAA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13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44C0FF-DC94-F14D-8A1E-AD8BDE6B0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0ECE29-9FF0-B045-873E-E4E5A3EA6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389C44-25AE-104C-935E-B22DB5EDE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55B8DC-B63F-CC4E-8D7D-9B45A6FAD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416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DC211A-0711-E749-9220-10238FED6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60D9449-CC2A-DC40-9D00-AE8262329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A6B452B-D8CA-3144-9576-2CB559DA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93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0E9436-D4FB-464B-AC33-D66276DA0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B03948-3549-5C42-ACBD-C68AC94ED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E9FF282-FC81-7D48-AC33-33E5BB85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A4EEFD0-9D13-534F-B280-679C15EAF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68A5BA-209B-2849-8407-DBF264765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24A0438-01EB-0647-93F6-0A359944C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06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C00F49-07A0-8E47-83F5-427EC9B39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971A86-95D8-844C-A029-EF7CC5E62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36D83A-500B-304E-B148-3F9E407E1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3E8FFA-9AC3-2140-8431-02AA3AED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8CF-D1D8-9542-831A-B49DCA7902D6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735CEB-5EAF-A542-81D9-6D34EED9F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F841AC-E730-3447-9A08-F2AE0924E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06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F62C1BB-96C2-5048-AB03-F6B81B85C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E91F59-0674-9046-97AB-EBFA68B18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673E76-C331-ED44-8C73-A4B0E3E9B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98CF-D1D8-9542-831A-B49DCA7902D6}" type="datetimeFigureOut">
              <a:rPr lang="de-DE" smtClean="0"/>
              <a:t>26.01.2024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71EFE-4F4D-464F-AFCB-E5AD6B0725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5EA054-9DA3-A14B-932E-35F84A4D1D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38B35-0FE2-A744-B894-3E4039AF1E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1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36C3A3-996B-7B43-91D4-2BDBD9094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011" y="364374"/>
            <a:ext cx="11297652" cy="513931"/>
          </a:xfrm>
        </p:spPr>
        <p:txBody>
          <a:bodyPr>
            <a:noAutofit/>
          </a:bodyPr>
          <a:lstStyle/>
          <a:p>
            <a:pPr algn="r"/>
            <a:r>
              <a:rPr lang="de-DE" sz="2800" dirty="0"/>
              <a:t>Mustermann AG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EBE50A3-3AE0-4D42-963E-953F4A8E09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3143440"/>
              </p:ext>
            </p:extLst>
          </p:nvPr>
        </p:nvGraphicFramePr>
        <p:xfrm>
          <a:off x="211015" y="214184"/>
          <a:ext cx="11802794" cy="6627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5947D7AF-1FFC-6F46-B98F-26B48301B01F}"/>
              </a:ext>
            </a:extLst>
          </p:cNvPr>
          <p:cNvSpPr txBox="1"/>
          <p:nvPr/>
        </p:nvSpPr>
        <p:spPr>
          <a:xfrm>
            <a:off x="8253663" y="6232358"/>
            <a:ext cx="3549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/>
              <a:t>31.03.2023</a:t>
            </a:r>
            <a:endParaRPr lang="de-DE" sz="12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314" y="179931"/>
            <a:ext cx="3599688" cy="719328"/>
          </a:xfrm>
          <a:prstGeom prst="rect">
            <a:avLst/>
          </a:prstGeom>
        </p:spPr>
      </p:pic>
      <p:cxnSp>
        <p:nvCxnSpPr>
          <p:cNvPr id="8" name="Gerader Verbinder 7"/>
          <p:cNvCxnSpPr/>
          <p:nvPr/>
        </p:nvCxnSpPr>
        <p:spPr>
          <a:xfrm>
            <a:off x="4494994" y="538416"/>
            <a:ext cx="26839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2040296" y="214184"/>
            <a:ext cx="2454698" cy="5864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000" dirty="0" smtClean="0">
                <a:solidFill>
                  <a:schemeClr val="tx1"/>
                </a:solidFill>
              </a:rPr>
              <a:t>Schwesterngemeinschaft Bleichenberg</a:t>
            </a:r>
          </a:p>
          <a:p>
            <a:pPr algn="ctr"/>
            <a:r>
              <a:rPr lang="de-CH" sz="1000" dirty="0" smtClean="0">
                <a:solidFill>
                  <a:schemeClr val="tx1"/>
                </a:solidFill>
              </a:rPr>
              <a:t>Sr. Paula Maria </a:t>
            </a:r>
            <a:r>
              <a:rPr lang="de-CH" sz="1000" dirty="0" err="1" smtClean="0">
                <a:solidFill>
                  <a:schemeClr val="tx1"/>
                </a:solidFill>
              </a:rPr>
              <a:t>Rohner</a:t>
            </a:r>
            <a:r>
              <a:rPr lang="de-CH" sz="1000" dirty="0" smtClean="0">
                <a:solidFill>
                  <a:schemeClr val="tx1"/>
                </a:solidFill>
              </a:rPr>
              <a:t>, Oberin</a:t>
            </a:r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026314" y="1068130"/>
            <a:ext cx="2454698" cy="58647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000" dirty="0" smtClean="0">
                <a:solidFill>
                  <a:schemeClr val="tx1"/>
                </a:solidFill>
              </a:rPr>
              <a:t>Geschäftsführungsgremium</a:t>
            </a:r>
          </a:p>
        </p:txBody>
      </p:sp>
      <p:cxnSp>
        <p:nvCxnSpPr>
          <p:cNvPr id="14" name="Gerader Verbinder 13"/>
          <p:cNvCxnSpPr>
            <a:endCxn id="11" idx="1"/>
          </p:cNvCxnSpPr>
          <p:nvPr/>
        </p:nvCxnSpPr>
        <p:spPr>
          <a:xfrm>
            <a:off x="6709144" y="1361368"/>
            <a:ext cx="3171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18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Breitbild</PresentationFormat>
  <Paragraphs>50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Mustermann 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Mustermann AG</dc:title>
  <dc:creator>Michael Muther</dc:creator>
  <cp:lastModifiedBy>Melega Katharina</cp:lastModifiedBy>
  <cp:revision>27</cp:revision>
  <cp:lastPrinted>2023-03-31T09:04:55Z</cp:lastPrinted>
  <dcterms:created xsi:type="dcterms:W3CDTF">2020-08-22T10:11:01Z</dcterms:created>
  <dcterms:modified xsi:type="dcterms:W3CDTF">2024-01-26T15:03:32Z</dcterms:modified>
</cp:coreProperties>
</file>